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5F3"/>
    <a:srgbClr val="EB9A13"/>
    <a:srgbClr val="1E9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9" d="100"/>
          <a:sy n="89" d="100"/>
        </p:scale>
        <p:origin x="708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7653C1-4353-4C03-A936-CD601755A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DA903B8-7623-4F36-B2D0-93238C43F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6BCB94D-50C7-419F-83BA-858DE0B57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5321-DF5A-4070-833F-D4E78522F598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13C0BB-08AB-4991-AA28-994AC8561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8786D4-F430-4B0D-B1CE-6E3BB68BE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4FCE-3152-464F-B864-ED6E93A2BF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04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594A17-9F90-4543-8124-E62AC3982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23E046C-7737-4178-A4C2-F7BD2F867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2FFD6E-DADD-4DD5-926A-6877108D2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5321-DF5A-4070-833F-D4E78522F598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5325D5-39CF-4943-8D3A-0619BC598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2C5BFCD-F1EF-4C09-9D75-8B6611561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4FCE-3152-464F-B864-ED6E93A2BF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11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40878C6-4355-4374-BDAE-537D33121B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284A543-B66A-461E-9D37-C9E294EB3E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B808CA-432F-416A-BA0D-607F2DB58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5321-DF5A-4070-833F-D4E78522F598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0CF0AE2-7706-4F39-904C-FC9E40C01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ADD436-46DD-4605-99F3-D3CCC9BB8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4FCE-3152-464F-B864-ED6E93A2BF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1089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034F7B-CE39-4ED8-85D3-B00C32DD8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5A26C7-CC75-4A88-BD64-FB65FB6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45847C-5DB7-424A-8430-51A58461B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5321-DF5A-4070-833F-D4E78522F598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752A66-41D0-4C64-8653-90447D451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929937-AF7A-441A-ADC7-368952269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4FCE-3152-464F-B864-ED6E93A2BF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537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49019C-2C6D-45BB-A120-2D16BADB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2306A96-DB7F-4D3F-97DC-FFAA64647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9E0706-EBAA-40D5-AB2F-A534E26D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5321-DF5A-4070-833F-D4E78522F598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2A25DC-A047-4647-B5EB-4B21BE7FF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199B3A-CE9C-4391-ACC9-408AB4801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4FCE-3152-464F-B864-ED6E93A2BF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737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DDD8D1-6B8E-43D5-BE20-BB6EFFCC5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DF7E63-5A92-4BC1-BC3F-76E43B2835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7141879-BE64-4341-936E-AD3EE8DF0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6C53AD7-CDF3-4964-B0CE-29C7F1043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5321-DF5A-4070-833F-D4E78522F598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6F4B449-246D-4282-AF71-FB80E017B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F7AD08C-6AE4-4260-8FF1-EA197B658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4FCE-3152-464F-B864-ED6E93A2BF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983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2A9B21-F6B6-49CA-9A87-9D6FC7B37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4C63384-A686-4ED5-9AA2-120D0E217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6853AA9-AE2D-4BF3-8B93-4D1083BB8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D9D2B0B-3B1D-441E-AD53-A26EBCE424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3F05DBB-EF1A-4E8A-BDF0-943D685C8E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907A430-3512-44D3-8DF4-16AD61804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5321-DF5A-4070-833F-D4E78522F598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2AC1F0A-BE1C-4591-97B4-87833DE69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382258A-9D87-41B5-9073-2CBF33711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4FCE-3152-464F-B864-ED6E93A2BF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436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735230-6C45-4F2B-AFA3-B23F6EA1C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344EF96-2AEF-4D0E-9A3A-67A1991BD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5321-DF5A-4070-833F-D4E78522F598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F5B7F7A-F70E-4BC8-96A0-C336287D1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0187189-48DA-45F7-843D-7B635E81D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4FCE-3152-464F-B864-ED6E93A2BF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56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9695924-D119-44C1-B12E-FD288063E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5321-DF5A-4070-833F-D4E78522F598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88D307D-F072-44BA-9C39-4933C824E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7E9C832-2B77-4827-B6AE-F826A1604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4FCE-3152-464F-B864-ED6E93A2BF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172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8644DB-C29F-4FAE-9E3E-87E94B451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65633F4-9A6E-4901-8902-3D715C1B6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12AA791-004C-4218-9851-FDEF00311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500042B-EBB8-4B60-AA6D-F6238EC9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5321-DF5A-4070-833F-D4E78522F598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5AE88FB-C603-4ECC-8D15-1C6B2796B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8E2A322-C9BA-4B32-A336-26EA03A60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4FCE-3152-464F-B864-ED6E93A2BF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101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02FBA7-F027-4D9B-82AF-A8FCF7A21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164D80A-B12F-4F25-ABF7-1DF1F0993E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4C1A1EA-18BF-4E80-84BA-B75D5F397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E217499-B2A6-4EB6-B7CA-3A60B5304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5321-DF5A-4070-833F-D4E78522F598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254CC50-BE4F-4913-A4CD-0EF26B2FC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A18F29-5691-44DF-966A-A5103420D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4FCE-3152-464F-B864-ED6E93A2BF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36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F385FC2-B608-4489-903A-7DB60B1D4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EC90CBD-9A0B-4D5C-8FB4-EF067B5CB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67598A8-B3F6-471E-9D5C-C74B7945D5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95321-DF5A-4070-833F-D4E78522F598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E82B3FE-0E19-4538-B2DF-2322F28CC1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00D213F-B35B-4D1D-A3E8-9F8081EFAE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14FCE-3152-464F-B864-ED6E93A2BF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436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8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6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形 4" descr="短发的小孩">
            <a:extLst>
              <a:ext uri="{FF2B5EF4-FFF2-40B4-BE49-F238E27FC236}">
                <a16:creationId xmlns:a16="http://schemas.microsoft.com/office/drawing/2014/main" id="{5E8CE6A9-770B-4034-A6EC-9EA52C93C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21903" y="3052840"/>
            <a:ext cx="2082368" cy="2423740"/>
          </a:xfrm>
          <a:prstGeom prst="rect">
            <a:avLst/>
          </a:prstGeom>
        </p:spPr>
      </p:pic>
      <p:pic>
        <p:nvPicPr>
          <p:cNvPr id="9" name="图形 8" descr="带齿轮的头部 纯色填充">
            <a:extLst>
              <a:ext uri="{FF2B5EF4-FFF2-40B4-BE49-F238E27FC236}">
                <a16:creationId xmlns:a16="http://schemas.microsoft.com/office/drawing/2014/main" id="{3E3C47DD-F914-445C-956C-23EA95B9B7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73674" y="1466273"/>
            <a:ext cx="914400" cy="914400"/>
          </a:xfrm>
          <a:prstGeom prst="rect">
            <a:avLst/>
          </a:prstGeom>
        </p:spPr>
      </p:pic>
      <p:pic>
        <p:nvPicPr>
          <p:cNvPr id="11" name="图形 10" descr="头上的大脑 纯色填充">
            <a:extLst>
              <a:ext uri="{FF2B5EF4-FFF2-40B4-BE49-F238E27FC236}">
                <a16:creationId xmlns:a16="http://schemas.microsoft.com/office/drawing/2014/main" id="{1962AB00-E20A-4F38-84B0-E18813EFB3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96095" y="631465"/>
            <a:ext cx="2357582" cy="2357582"/>
          </a:xfrm>
          <a:prstGeom prst="rect">
            <a:avLst/>
          </a:prstGeom>
        </p:spPr>
      </p:pic>
      <p:pic>
        <p:nvPicPr>
          <p:cNvPr id="12" name="图形 11" descr="指纹 纯色填充">
            <a:extLst>
              <a:ext uri="{FF2B5EF4-FFF2-40B4-BE49-F238E27FC236}">
                <a16:creationId xmlns:a16="http://schemas.microsoft.com/office/drawing/2014/main" id="{66C74191-03DE-40DA-998D-984D5235DCE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64809" y="3592946"/>
            <a:ext cx="671764" cy="671764"/>
          </a:xfrm>
          <a:prstGeom prst="rect">
            <a:avLst/>
          </a:prstGeom>
        </p:spPr>
      </p:pic>
      <p:pic>
        <p:nvPicPr>
          <p:cNvPr id="13" name="图形 12" descr="头上的大脑 纯色填充">
            <a:extLst>
              <a:ext uri="{FF2B5EF4-FFF2-40B4-BE49-F238E27FC236}">
                <a16:creationId xmlns:a16="http://schemas.microsoft.com/office/drawing/2014/main" id="{DD060E0E-837E-43E1-84C0-8CC8310525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9357" y="907473"/>
            <a:ext cx="2357582" cy="2357582"/>
          </a:xfrm>
          <a:prstGeom prst="rect">
            <a:avLst/>
          </a:prstGeom>
        </p:spPr>
      </p:pic>
      <p:sp>
        <p:nvSpPr>
          <p:cNvPr id="27" name="任意多边形: 形状 26">
            <a:extLst>
              <a:ext uri="{FF2B5EF4-FFF2-40B4-BE49-F238E27FC236}">
                <a16:creationId xmlns:a16="http://schemas.microsoft.com/office/drawing/2014/main" id="{58739AB6-2D7C-4062-BFA2-C119B8A8B65A}"/>
              </a:ext>
            </a:extLst>
          </p:cNvPr>
          <p:cNvSpPr/>
          <p:nvPr/>
        </p:nvSpPr>
        <p:spPr>
          <a:xfrm>
            <a:off x="3422246" y="3700266"/>
            <a:ext cx="125784" cy="219194"/>
          </a:xfrm>
          <a:custGeom>
            <a:avLst/>
            <a:gdLst>
              <a:gd name="connsiteX0" fmla="*/ 111985 w 125784"/>
              <a:gd name="connsiteY0" fmla="*/ 219195 h 219194"/>
              <a:gd name="connsiteX1" fmla="*/ 102189 w 125784"/>
              <a:gd name="connsiteY1" fmla="*/ 215206 h 219194"/>
              <a:gd name="connsiteX2" fmla="*/ 29904 w 125784"/>
              <a:gd name="connsiteY2" fmla="*/ 125987 h 219194"/>
              <a:gd name="connsiteX3" fmla="*/ 24 w 125784"/>
              <a:gd name="connsiteY3" fmla="*/ 13117 h 219194"/>
              <a:gd name="connsiteX4" fmla="*/ 14870 w 125784"/>
              <a:gd name="connsiteY4" fmla="*/ 28 h 219194"/>
              <a:gd name="connsiteX5" fmla="*/ 14929 w 125784"/>
              <a:gd name="connsiteY5" fmla="*/ 32 h 219194"/>
              <a:gd name="connsiteX6" fmla="*/ 28018 w 125784"/>
              <a:gd name="connsiteY6" fmla="*/ 14878 h 219194"/>
              <a:gd name="connsiteX7" fmla="*/ 28015 w 125784"/>
              <a:gd name="connsiteY7" fmla="*/ 14936 h 219194"/>
              <a:gd name="connsiteX8" fmla="*/ 54115 w 125784"/>
              <a:gd name="connsiteY8" fmla="*/ 111992 h 219194"/>
              <a:gd name="connsiteX9" fmla="*/ 121572 w 125784"/>
              <a:gd name="connsiteY9" fmla="*/ 195193 h 219194"/>
              <a:gd name="connsiteX10" fmla="*/ 121796 w 125784"/>
              <a:gd name="connsiteY10" fmla="*/ 214984 h 219194"/>
              <a:gd name="connsiteX11" fmla="*/ 111985 w 125784"/>
              <a:gd name="connsiteY11" fmla="*/ 219195 h 21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5784" h="219194">
                <a:moveTo>
                  <a:pt x="111985" y="219195"/>
                </a:moveTo>
                <a:cubicBezTo>
                  <a:pt x="108323" y="219198"/>
                  <a:pt x="104806" y="217766"/>
                  <a:pt x="102189" y="215206"/>
                </a:cubicBezTo>
                <a:cubicBezTo>
                  <a:pt x="74346" y="188709"/>
                  <a:pt x="50050" y="158721"/>
                  <a:pt x="29904" y="125987"/>
                </a:cubicBezTo>
                <a:cubicBezTo>
                  <a:pt x="9766" y="91823"/>
                  <a:pt x="-572" y="52771"/>
                  <a:pt x="24" y="13117"/>
                </a:cubicBezTo>
                <a:cubicBezTo>
                  <a:pt x="509" y="5403"/>
                  <a:pt x="7156" y="-458"/>
                  <a:pt x="14870" y="28"/>
                </a:cubicBezTo>
                <a:cubicBezTo>
                  <a:pt x="14890" y="29"/>
                  <a:pt x="14910" y="30"/>
                  <a:pt x="14929" y="32"/>
                </a:cubicBezTo>
                <a:cubicBezTo>
                  <a:pt x="22643" y="517"/>
                  <a:pt x="28504" y="7164"/>
                  <a:pt x="28018" y="14878"/>
                </a:cubicBezTo>
                <a:cubicBezTo>
                  <a:pt x="28017" y="14897"/>
                  <a:pt x="28016" y="14917"/>
                  <a:pt x="28015" y="14936"/>
                </a:cubicBezTo>
                <a:cubicBezTo>
                  <a:pt x="27882" y="49040"/>
                  <a:pt x="36895" y="82555"/>
                  <a:pt x="54115" y="111992"/>
                </a:cubicBezTo>
                <a:cubicBezTo>
                  <a:pt x="72918" y="142520"/>
                  <a:pt x="95591" y="170485"/>
                  <a:pt x="121572" y="195193"/>
                </a:cubicBezTo>
                <a:cubicBezTo>
                  <a:pt x="127099" y="200596"/>
                  <a:pt x="127200" y="209457"/>
                  <a:pt x="121796" y="214984"/>
                </a:cubicBezTo>
                <a:cubicBezTo>
                  <a:pt x="119211" y="217629"/>
                  <a:pt x="115683" y="219143"/>
                  <a:pt x="111985" y="219195"/>
                </a:cubicBezTo>
                <a:close/>
              </a:path>
            </a:pathLst>
          </a:custGeom>
          <a:solidFill>
            <a:schemeClr val="accent1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id="{936C5D9B-5FEE-4FC5-A9CA-3CD8D833F1F2}"/>
              </a:ext>
            </a:extLst>
          </p:cNvPr>
          <p:cNvSpPr/>
          <p:nvPr/>
        </p:nvSpPr>
        <p:spPr>
          <a:xfrm>
            <a:off x="3373201" y="3651164"/>
            <a:ext cx="203092" cy="301815"/>
          </a:xfrm>
          <a:custGeom>
            <a:avLst/>
            <a:gdLst>
              <a:gd name="connsiteX0" fmla="*/ 124992 w 203092"/>
              <a:gd name="connsiteY0" fmla="*/ 301816 h 301815"/>
              <a:gd name="connsiteX1" fmla="*/ 115126 w 203092"/>
              <a:gd name="connsiteY1" fmla="*/ 297757 h 301815"/>
              <a:gd name="connsiteX2" fmla="*/ 36543 w 203092"/>
              <a:gd name="connsiteY2" fmla="*/ 199791 h 301815"/>
              <a:gd name="connsiteX3" fmla="*/ 86 w 203092"/>
              <a:gd name="connsiteY3" fmla="*/ 58931 h 301815"/>
              <a:gd name="connsiteX4" fmla="*/ 66983 w 203092"/>
              <a:gd name="connsiteY4" fmla="*/ 133 h 301815"/>
              <a:gd name="connsiteX5" fmla="*/ 67263 w 203092"/>
              <a:gd name="connsiteY5" fmla="*/ 151 h 301815"/>
              <a:gd name="connsiteX6" fmla="*/ 126042 w 203092"/>
              <a:gd name="connsiteY6" fmla="*/ 66768 h 301815"/>
              <a:gd name="connsiteX7" fmla="*/ 145635 w 203092"/>
              <a:gd name="connsiteY7" fmla="*/ 136743 h 301815"/>
              <a:gd name="connsiteX8" fmla="*/ 199026 w 203092"/>
              <a:gd name="connsiteY8" fmla="*/ 203640 h 301815"/>
              <a:gd name="connsiteX9" fmla="*/ 198956 w 203092"/>
              <a:gd name="connsiteY9" fmla="*/ 223443 h 301815"/>
              <a:gd name="connsiteX10" fmla="*/ 179153 w 203092"/>
              <a:gd name="connsiteY10" fmla="*/ 223373 h 301815"/>
              <a:gd name="connsiteX11" fmla="*/ 121424 w 203092"/>
              <a:gd name="connsiteY11" fmla="*/ 150739 h 301815"/>
              <a:gd name="connsiteX12" fmla="*/ 98052 w 203092"/>
              <a:gd name="connsiteY12" fmla="*/ 65439 h 301815"/>
              <a:gd name="connsiteX13" fmla="*/ 65495 w 203092"/>
              <a:gd name="connsiteY13" fmla="*/ 28179 h 301815"/>
              <a:gd name="connsiteX14" fmla="*/ 40112 w 203092"/>
              <a:gd name="connsiteY14" fmla="*/ 36749 h 301815"/>
              <a:gd name="connsiteX15" fmla="*/ 28076 w 203092"/>
              <a:gd name="connsiteY15" fmla="*/ 60820 h 301815"/>
              <a:gd name="connsiteX16" fmla="*/ 60685 w 203092"/>
              <a:gd name="connsiteY16" fmla="*/ 185656 h 301815"/>
              <a:gd name="connsiteX17" fmla="*/ 134789 w 203092"/>
              <a:gd name="connsiteY17" fmla="*/ 277814 h 301815"/>
              <a:gd name="connsiteX18" fmla="*/ 134800 w 203092"/>
              <a:gd name="connsiteY18" fmla="*/ 297606 h 301815"/>
              <a:gd name="connsiteX19" fmla="*/ 134789 w 203092"/>
              <a:gd name="connsiteY19" fmla="*/ 297617 h 301815"/>
              <a:gd name="connsiteX20" fmla="*/ 124992 w 203092"/>
              <a:gd name="connsiteY20" fmla="*/ 301816 h 301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3092" h="301815">
                <a:moveTo>
                  <a:pt x="124992" y="301816"/>
                </a:moveTo>
                <a:cubicBezTo>
                  <a:pt x="121297" y="301818"/>
                  <a:pt x="117750" y="300359"/>
                  <a:pt x="115126" y="297757"/>
                </a:cubicBezTo>
                <a:cubicBezTo>
                  <a:pt x="84882" y="268567"/>
                  <a:pt x="58476" y="235647"/>
                  <a:pt x="36543" y="199791"/>
                </a:cubicBezTo>
                <a:cubicBezTo>
                  <a:pt x="11454" y="157172"/>
                  <a:pt x="-1176" y="108370"/>
                  <a:pt x="86" y="58931"/>
                </a:cubicBezTo>
                <a:cubicBezTo>
                  <a:pt x="2323" y="24221"/>
                  <a:pt x="32273" y="-2104"/>
                  <a:pt x="66983" y="133"/>
                </a:cubicBezTo>
                <a:cubicBezTo>
                  <a:pt x="67076" y="139"/>
                  <a:pt x="67170" y="145"/>
                  <a:pt x="67263" y="151"/>
                </a:cubicBezTo>
                <a:cubicBezTo>
                  <a:pt x="101849" y="2400"/>
                  <a:pt x="128117" y="32172"/>
                  <a:pt x="126042" y="66768"/>
                </a:cubicBezTo>
                <a:cubicBezTo>
                  <a:pt x="126530" y="91378"/>
                  <a:pt x="133273" y="115458"/>
                  <a:pt x="145635" y="136743"/>
                </a:cubicBezTo>
                <a:cubicBezTo>
                  <a:pt x="160661" y="161119"/>
                  <a:pt x="178589" y="183583"/>
                  <a:pt x="199026" y="203640"/>
                </a:cubicBezTo>
                <a:cubicBezTo>
                  <a:pt x="204475" y="209127"/>
                  <a:pt x="204444" y="217994"/>
                  <a:pt x="198956" y="223443"/>
                </a:cubicBezTo>
                <a:cubicBezTo>
                  <a:pt x="193469" y="228892"/>
                  <a:pt x="184602" y="228861"/>
                  <a:pt x="179153" y="223373"/>
                </a:cubicBezTo>
                <a:cubicBezTo>
                  <a:pt x="156942" y="201677"/>
                  <a:pt x="137546" y="177274"/>
                  <a:pt x="121424" y="150739"/>
                </a:cubicBezTo>
                <a:cubicBezTo>
                  <a:pt x="106249" y="124863"/>
                  <a:pt x="98185" y="95435"/>
                  <a:pt x="98052" y="65439"/>
                </a:cubicBezTo>
                <a:cubicBezTo>
                  <a:pt x="99350" y="46159"/>
                  <a:pt x="84774" y="29477"/>
                  <a:pt x="65495" y="28179"/>
                </a:cubicBezTo>
                <a:cubicBezTo>
                  <a:pt x="56232" y="27555"/>
                  <a:pt x="47101" y="30638"/>
                  <a:pt x="40112" y="36749"/>
                </a:cubicBezTo>
                <a:cubicBezTo>
                  <a:pt x="33051" y="42847"/>
                  <a:pt x="28718" y="51513"/>
                  <a:pt x="28076" y="60820"/>
                </a:cubicBezTo>
                <a:cubicBezTo>
                  <a:pt x="27077" y="104660"/>
                  <a:pt x="38373" y="147905"/>
                  <a:pt x="60685" y="185656"/>
                </a:cubicBezTo>
                <a:cubicBezTo>
                  <a:pt x="81398" y="219380"/>
                  <a:pt x="106297" y="250346"/>
                  <a:pt x="134789" y="277814"/>
                </a:cubicBezTo>
                <a:cubicBezTo>
                  <a:pt x="140257" y="283276"/>
                  <a:pt x="140262" y="292137"/>
                  <a:pt x="134800" y="297606"/>
                </a:cubicBezTo>
                <a:cubicBezTo>
                  <a:pt x="134796" y="297610"/>
                  <a:pt x="134792" y="297613"/>
                  <a:pt x="134789" y="297617"/>
                </a:cubicBezTo>
                <a:cubicBezTo>
                  <a:pt x="132205" y="300254"/>
                  <a:pt x="128683" y="301763"/>
                  <a:pt x="124992" y="301816"/>
                </a:cubicBezTo>
                <a:close/>
              </a:path>
            </a:pathLst>
          </a:custGeom>
          <a:solidFill>
            <a:schemeClr val="accent1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29" name="任意多边形: 形状 28">
            <a:extLst>
              <a:ext uri="{FF2B5EF4-FFF2-40B4-BE49-F238E27FC236}">
                <a16:creationId xmlns:a16="http://schemas.microsoft.com/office/drawing/2014/main" id="{B0469AAE-849D-4F1D-8F3B-B2855D270A94}"/>
              </a:ext>
            </a:extLst>
          </p:cNvPr>
          <p:cNvSpPr/>
          <p:nvPr/>
        </p:nvSpPr>
        <p:spPr>
          <a:xfrm>
            <a:off x="3348247" y="3915892"/>
            <a:ext cx="114334" cy="66198"/>
          </a:xfrm>
          <a:custGeom>
            <a:avLst/>
            <a:gdLst>
              <a:gd name="connsiteX0" fmla="*/ 13984 w 114334"/>
              <a:gd name="connsiteY0" fmla="*/ 66197 h 66198"/>
              <a:gd name="connsiteX1" fmla="*/ 9295 w 114334"/>
              <a:gd name="connsiteY1" fmla="*/ 65357 h 66198"/>
              <a:gd name="connsiteX2" fmla="*/ 818 w 114334"/>
              <a:gd name="connsiteY2" fmla="*/ 47473 h 66198"/>
              <a:gd name="connsiteX3" fmla="*/ 828 w 114334"/>
              <a:gd name="connsiteY3" fmla="*/ 47443 h 66198"/>
              <a:gd name="connsiteX4" fmla="*/ 57438 w 114334"/>
              <a:gd name="connsiteY4" fmla="*/ 0 h 66198"/>
              <a:gd name="connsiteX5" fmla="*/ 113419 w 114334"/>
              <a:gd name="connsiteY5" fmla="*/ 45834 h 66198"/>
              <a:gd name="connsiteX6" fmla="*/ 105305 w 114334"/>
              <a:gd name="connsiteY6" fmla="*/ 63886 h 66198"/>
              <a:gd name="connsiteX7" fmla="*/ 105302 w 114334"/>
              <a:gd name="connsiteY7" fmla="*/ 63888 h 66198"/>
              <a:gd name="connsiteX8" fmla="*/ 87249 w 114334"/>
              <a:gd name="connsiteY8" fmla="*/ 55774 h 66198"/>
              <a:gd name="connsiteX9" fmla="*/ 87248 w 114334"/>
              <a:gd name="connsiteY9" fmla="*/ 55770 h 66198"/>
              <a:gd name="connsiteX10" fmla="*/ 57508 w 114334"/>
              <a:gd name="connsiteY10" fmla="*/ 27780 h 66198"/>
              <a:gd name="connsiteX11" fmla="*/ 27209 w 114334"/>
              <a:gd name="connsiteY11" fmla="*/ 57310 h 66198"/>
              <a:gd name="connsiteX12" fmla="*/ 13984 w 114334"/>
              <a:gd name="connsiteY12" fmla="*/ 66197 h 66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334" h="66198">
                <a:moveTo>
                  <a:pt x="13984" y="66197"/>
                </a:moveTo>
                <a:cubicBezTo>
                  <a:pt x="12384" y="66187"/>
                  <a:pt x="10798" y="65903"/>
                  <a:pt x="9295" y="65357"/>
                </a:cubicBezTo>
                <a:cubicBezTo>
                  <a:pt x="2016" y="62760"/>
                  <a:pt x="-1780" y="54752"/>
                  <a:pt x="818" y="47473"/>
                </a:cubicBezTo>
                <a:cubicBezTo>
                  <a:pt x="821" y="47463"/>
                  <a:pt x="825" y="47453"/>
                  <a:pt x="828" y="47443"/>
                </a:cubicBezTo>
                <a:cubicBezTo>
                  <a:pt x="11395" y="18194"/>
                  <a:pt x="33087" y="0"/>
                  <a:pt x="57438" y="0"/>
                </a:cubicBezTo>
                <a:cubicBezTo>
                  <a:pt x="81790" y="0"/>
                  <a:pt x="102573" y="17564"/>
                  <a:pt x="113419" y="45834"/>
                </a:cubicBezTo>
                <a:cubicBezTo>
                  <a:pt x="116163" y="53060"/>
                  <a:pt x="112531" y="61142"/>
                  <a:pt x="105305" y="63886"/>
                </a:cubicBezTo>
                <a:cubicBezTo>
                  <a:pt x="105304" y="63887"/>
                  <a:pt x="105303" y="63887"/>
                  <a:pt x="105302" y="63888"/>
                </a:cubicBezTo>
                <a:cubicBezTo>
                  <a:pt x="98076" y="66632"/>
                  <a:pt x="89994" y="63000"/>
                  <a:pt x="87249" y="55774"/>
                </a:cubicBezTo>
                <a:cubicBezTo>
                  <a:pt x="87249" y="55772"/>
                  <a:pt x="87249" y="55772"/>
                  <a:pt x="87248" y="55770"/>
                </a:cubicBezTo>
                <a:cubicBezTo>
                  <a:pt x="80740" y="38626"/>
                  <a:pt x="69334" y="27780"/>
                  <a:pt x="57508" y="27780"/>
                </a:cubicBezTo>
                <a:cubicBezTo>
                  <a:pt x="45683" y="27780"/>
                  <a:pt x="33507" y="39396"/>
                  <a:pt x="27209" y="57310"/>
                </a:cubicBezTo>
                <a:cubicBezTo>
                  <a:pt x="25082" y="62738"/>
                  <a:pt x="19813" y="66278"/>
                  <a:pt x="13984" y="66197"/>
                </a:cubicBezTo>
                <a:close/>
              </a:path>
            </a:pathLst>
          </a:custGeom>
          <a:solidFill>
            <a:schemeClr val="accent1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2" name="任意多边形: 形状 31">
            <a:extLst>
              <a:ext uri="{FF2B5EF4-FFF2-40B4-BE49-F238E27FC236}">
                <a16:creationId xmlns:a16="http://schemas.microsoft.com/office/drawing/2014/main" id="{6371906C-385F-4CA3-9C33-4BD3E97D94EB}"/>
              </a:ext>
            </a:extLst>
          </p:cNvPr>
          <p:cNvSpPr/>
          <p:nvPr/>
        </p:nvSpPr>
        <p:spPr>
          <a:xfrm>
            <a:off x="3297270" y="3504358"/>
            <a:ext cx="312742" cy="107840"/>
          </a:xfrm>
          <a:custGeom>
            <a:avLst/>
            <a:gdLst>
              <a:gd name="connsiteX0" fmla="*/ 298889 w 312742"/>
              <a:gd name="connsiteY0" fmla="*/ 107841 h 107840"/>
              <a:gd name="connsiteX1" fmla="*/ 287623 w 312742"/>
              <a:gd name="connsiteY1" fmla="*/ 102173 h 107840"/>
              <a:gd name="connsiteX2" fmla="*/ 151171 w 312742"/>
              <a:gd name="connsiteY2" fmla="*/ 28419 h 107840"/>
              <a:gd name="connsiteX3" fmla="*/ 23676 w 312742"/>
              <a:gd name="connsiteY3" fmla="*/ 69144 h 107840"/>
              <a:gd name="connsiteX4" fmla="*/ 3888 w 312742"/>
              <a:gd name="connsiteY4" fmla="*/ 68718 h 107840"/>
              <a:gd name="connsiteX5" fmla="*/ 4314 w 312742"/>
              <a:gd name="connsiteY5" fmla="*/ 48931 h 107840"/>
              <a:gd name="connsiteX6" fmla="*/ 6042 w 312742"/>
              <a:gd name="connsiteY6" fmla="*/ 47522 h 107840"/>
              <a:gd name="connsiteX7" fmla="*/ 152990 w 312742"/>
              <a:gd name="connsiteY7" fmla="*/ 499 h 107840"/>
              <a:gd name="connsiteX8" fmla="*/ 310155 w 312742"/>
              <a:gd name="connsiteY8" fmla="*/ 85519 h 107840"/>
              <a:gd name="connsiteX9" fmla="*/ 306936 w 312742"/>
              <a:gd name="connsiteY9" fmla="*/ 104972 h 107840"/>
              <a:gd name="connsiteX10" fmla="*/ 298889 w 312742"/>
              <a:gd name="connsiteY10" fmla="*/ 107841 h 10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2742" h="107840">
                <a:moveTo>
                  <a:pt x="298889" y="107841"/>
                </a:moveTo>
                <a:cubicBezTo>
                  <a:pt x="294447" y="107846"/>
                  <a:pt x="290266" y="105743"/>
                  <a:pt x="287623" y="102173"/>
                </a:cubicBezTo>
                <a:cubicBezTo>
                  <a:pt x="255233" y="58677"/>
                  <a:pt x="205303" y="31689"/>
                  <a:pt x="151171" y="28419"/>
                </a:cubicBezTo>
                <a:cubicBezTo>
                  <a:pt x="105035" y="25244"/>
                  <a:pt x="59428" y="39812"/>
                  <a:pt x="23676" y="69144"/>
                </a:cubicBezTo>
                <a:cubicBezTo>
                  <a:pt x="18094" y="74491"/>
                  <a:pt x="9235" y="74300"/>
                  <a:pt x="3888" y="68718"/>
                </a:cubicBezTo>
                <a:cubicBezTo>
                  <a:pt x="-1458" y="63136"/>
                  <a:pt x="-1268" y="54277"/>
                  <a:pt x="4314" y="48931"/>
                </a:cubicBezTo>
                <a:cubicBezTo>
                  <a:pt x="4852" y="48416"/>
                  <a:pt x="5430" y="47945"/>
                  <a:pt x="6042" y="47522"/>
                </a:cubicBezTo>
                <a:cubicBezTo>
                  <a:pt x="47215" y="13643"/>
                  <a:pt x="99798" y="-3184"/>
                  <a:pt x="152990" y="499"/>
                </a:cubicBezTo>
                <a:cubicBezTo>
                  <a:pt x="215338" y="4330"/>
                  <a:pt x="272831" y="35431"/>
                  <a:pt x="310155" y="85519"/>
                </a:cubicBezTo>
                <a:cubicBezTo>
                  <a:pt x="314608" y="91786"/>
                  <a:pt x="313170" y="100472"/>
                  <a:pt x="306936" y="104972"/>
                </a:cubicBezTo>
                <a:cubicBezTo>
                  <a:pt x="304619" y="106744"/>
                  <a:pt x="301805" y="107746"/>
                  <a:pt x="298889" y="107841"/>
                </a:cubicBezTo>
                <a:close/>
              </a:path>
            </a:pathLst>
          </a:custGeom>
          <a:solidFill>
            <a:schemeClr val="accent1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id="{93F89D32-BB39-40F0-ADB7-7C9DE5EEFA98}"/>
              </a:ext>
            </a:extLst>
          </p:cNvPr>
          <p:cNvSpPr/>
          <p:nvPr/>
        </p:nvSpPr>
        <p:spPr>
          <a:xfrm>
            <a:off x="3195652" y="3455385"/>
            <a:ext cx="352026" cy="179976"/>
          </a:xfrm>
          <a:custGeom>
            <a:avLst/>
            <a:gdLst>
              <a:gd name="connsiteX0" fmla="*/ 13893 w 352026"/>
              <a:gd name="connsiteY0" fmla="*/ 179976 h 179976"/>
              <a:gd name="connsiteX1" fmla="*/ 8645 w 352026"/>
              <a:gd name="connsiteY1" fmla="*/ 178926 h 179976"/>
              <a:gd name="connsiteX2" fmla="*/ 947 w 352026"/>
              <a:gd name="connsiteY2" fmla="*/ 160943 h 179976"/>
              <a:gd name="connsiteX3" fmla="*/ 257897 w 352026"/>
              <a:gd name="connsiteY3" fmla="*/ 559 h 179976"/>
              <a:gd name="connsiteX4" fmla="*/ 342987 w 352026"/>
              <a:gd name="connsiteY4" fmla="*/ 20992 h 179976"/>
              <a:gd name="connsiteX5" fmla="*/ 351115 w 352026"/>
              <a:gd name="connsiteY5" fmla="*/ 39038 h 179976"/>
              <a:gd name="connsiteX6" fmla="*/ 333069 w 352026"/>
              <a:gd name="connsiteY6" fmla="*/ 47166 h 179976"/>
              <a:gd name="connsiteX7" fmla="*/ 332071 w 352026"/>
              <a:gd name="connsiteY7" fmla="*/ 46743 h 179976"/>
              <a:gd name="connsiteX8" fmla="*/ 256078 w 352026"/>
              <a:gd name="connsiteY8" fmla="*/ 28759 h 179976"/>
              <a:gd name="connsiteX9" fmla="*/ 26838 w 352026"/>
              <a:gd name="connsiteY9" fmla="*/ 171509 h 179976"/>
              <a:gd name="connsiteX10" fmla="*/ 13893 w 352026"/>
              <a:gd name="connsiteY10" fmla="*/ 179976 h 179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2026" h="179976">
                <a:moveTo>
                  <a:pt x="13893" y="179976"/>
                </a:moveTo>
                <a:cubicBezTo>
                  <a:pt x="12092" y="179967"/>
                  <a:pt x="10310" y="179611"/>
                  <a:pt x="8645" y="178926"/>
                </a:cubicBezTo>
                <a:cubicBezTo>
                  <a:pt x="1620" y="176018"/>
                  <a:pt x="-1798" y="168032"/>
                  <a:pt x="947" y="160943"/>
                </a:cubicBezTo>
                <a:cubicBezTo>
                  <a:pt x="43250" y="57834"/>
                  <a:pt x="146687" y="-6729"/>
                  <a:pt x="257897" y="559"/>
                </a:cubicBezTo>
                <a:cubicBezTo>
                  <a:pt x="287201" y="2580"/>
                  <a:pt x="315961" y="9486"/>
                  <a:pt x="342987" y="20992"/>
                </a:cubicBezTo>
                <a:cubicBezTo>
                  <a:pt x="350215" y="23731"/>
                  <a:pt x="353854" y="31810"/>
                  <a:pt x="351115" y="39038"/>
                </a:cubicBezTo>
                <a:cubicBezTo>
                  <a:pt x="348377" y="46265"/>
                  <a:pt x="340297" y="49905"/>
                  <a:pt x="333069" y="47166"/>
                </a:cubicBezTo>
                <a:cubicBezTo>
                  <a:pt x="332731" y="47038"/>
                  <a:pt x="332398" y="46897"/>
                  <a:pt x="332071" y="46743"/>
                </a:cubicBezTo>
                <a:cubicBezTo>
                  <a:pt x="307914" y="36571"/>
                  <a:pt x="282232" y="30494"/>
                  <a:pt x="256078" y="28759"/>
                </a:cubicBezTo>
                <a:cubicBezTo>
                  <a:pt x="156905" y="22045"/>
                  <a:pt x="64564" y="79546"/>
                  <a:pt x="26838" y="171509"/>
                </a:cubicBezTo>
                <a:cubicBezTo>
                  <a:pt x="24617" y="176676"/>
                  <a:pt x="19518" y="180012"/>
                  <a:pt x="13893" y="179976"/>
                </a:cubicBezTo>
                <a:close/>
              </a:path>
            </a:pathLst>
          </a:custGeom>
          <a:solidFill>
            <a:schemeClr val="accent1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4" name="任意多边形: 形状 33">
            <a:extLst>
              <a:ext uri="{FF2B5EF4-FFF2-40B4-BE49-F238E27FC236}">
                <a16:creationId xmlns:a16="http://schemas.microsoft.com/office/drawing/2014/main" id="{F92B851B-4565-400E-9A2E-B66851FFF1EA}"/>
              </a:ext>
            </a:extLst>
          </p:cNvPr>
          <p:cNvSpPr/>
          <p:nvPr/>
        </p:nvSpPr>
        <p:spPr>
          <a:xfrm>
            <a:off x="3269144" y="3406401"/>
            <a:ext cx="200776" cy="70893"/>
          </a:xfrm>
          <a:custGeom>
            <a:avLst/>
            <a:gdLst>
              <a:gd name="connsiteX0" fmla="*/ 14085 w 200776"/>
              <a:gd name="connsiteY0" fmla="*/ 70885 h 70893"/>
              <a:gd name="connsiteX1" fmla="*/ 0 w 200776"/>
              <a:gd name="connsiteY1" fmla="*/ 56980 h 70893"/>
              <a:gd name="connsiteX2" fmla="*/ 6738 w 200776"/>
              <a:gd name="connsiteY2" fmla="*/ 44924 h 70893"/>
              <a:gd name="connsiteX3" fmla="*/ 164392 w 200776"/>
              <a:gd name="connsiteY3" fmla="*/ 0 h 70893"/>
              <a:gd name="connsiteX4" fmla="*/ 187694 w 200776"/>
              <a:gd name="connsiteY4" fmla="*/ 700 h 70893"/>
              <a:gd name="connsiteX5" fmla="*/ 200744 w 200776"/>
              <a:gd name="connsiteY5" fmla="*/ 15640 h 70893"/>
              <a:gd name="connsiteX6" fmla="*/ 185805 w 200776"/>
              <a:gd name="connsiteY6" fmla="*/ 28690 h 70893"/>
              <a:gd name="connsiteX7" fmla="*/ 164812 w 200776"/>
              <a:gd name="connsiteY7" fmla="*/ 28060 h 70893"/>
              <a:gd name="connsiteX8" fmla="*/ 21572 w 200776"/>
              <a:gd name="connsiteY8" fmla="*/ 68856 h 70893"/>
              <a:gd name="connsiteX9" fmla="*/ 14085 w 200776"/>
              <a:gd name="connsiteY9" fmla="*/ 70885 h 70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776" h="70893">
                <a:moveTo>
                  <a:pt x="14085" y="70885"/>
                </a:moveTo>
                <a:cubicBezTo>
                  <a:pt x="6356" y="70935"/>
                  <a:pt x="50" y="64709"/>
                  <a:pt x="0" y="56980"/>
                </a:cubicBezTo>
                <a:cubicBezTo>
                  <a:pt x="-31" y="52056"/>
                  <a:pt x="2527" y="47478"/>
                  <a:pt x="6738" y="44924"/>
                </a:cubicBezTo>
                <a:cubicBezTo>
                  <a:pt x="54237" y="15916"/>
                  <a:pt x="108737" y="386"/>
                  <a:pt x="164392" y="0"/>
                </a:cubicBezTo>
                <a:cubicBezTo>
                  <a:pt x="172019" y="0"/>
                  <a:pt x="179927" y="0"/>
                  <a:pt x="187694" y="700"/>
                </a:cubicBezTo>
                <a:cubicBezTo>
                  <a:pt x="195423" y="1221"/>
                  <a:pt x="201266" y="7910"/>
                  <a:pt x="200744" y="15640"/>
                </a:cubicBezTo>
                <a:cubicBezTo>
                  <a:pt x="200222" y="23369"/>
                  <a:pt x="193534" y="29212"/>
                  <a:pt x="185805" y="28690"/>
                </a:cubicBezTo>
                <a:cubicBezTo>
                  <a:pt x="178807" y="28200"/>
                  <a:pt x="171810" y="27990"/>
                  <a:pt x="164812" y="28060"/>
                </a:cubicBezTo>
                <a:cubicBezTo>
                  <a:pt x="114246" y="28396"/>
                  <a:pt x="64727" y="42500"/>
                  <a:pt x="21572" y="68856"/>
                </a:cubicBezTo>
                <a:cubicBezTo>
                  <a:pt x="19339" y="70274"/>
                  <a:pt x="16729" y="70981"/>
                  <a:pt x="14085" y="70885"/>
                </a:cubicBezTo>
                <a:close/>
              </a:path>
            </a:pathLst>
          </a:custGeom>
          <a:solidFill>
            <a:schemeClr val="accent1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7DD2823F-C63B-42CD-A64E-9EE8C5D665FA}"/>
              </a:ext>
            </a:extLst>
          </p:cNvPr>
          <p:cNvSpPr/>
          <p:nvPr/>
        </p:nvSpPr>
        <p:spPr>
          <a:xfrm>
            <a:off x="3204019" y="3581147"/>
            <a:ext cx="90444" cy="281004"/>
          </a:xfrm>
          <a:custGeom>
            <a:avLst/>
            <a:gdLst>
              <a:gd name="connsiteX0" fmla="*/ 13993 w 90444"/>
              <a:gd name="connsiteY0" fmla="*/ 281005 h 281004"/>
              <a:gd name="connsiteX1" fmla="*/ 0 w 90444"/>
              <a:gd name="connsiteY1" fmla="*/ 267007 h 281004"/>
              <a:gd name="connsiteX2" fmla="*/ 6086 w 90444"/>
              <a:gd name="connsiteY2" fmla="*/ 255464 h 281004"/>
              <a:gd name="connsiteX3" fmla="*/ 28338 w 90444"/>
              <a:gd name="connsiteY3" fmla="*/ 207111 h 281004"/>
              <a:gd name="connsiteX4" fmla="*/ 26449 w 90444"/>
              <a:gd name="connsiteY4" fmla="*/ 190946 h 281004"/>
              <a:gd name="connsiteX5" fmla="*/ 22740 w 90444"/>
              <a:gd name="connsiteY5" fmla="*/ 119921 h 281004"/>
              <a:gd name="connsiteX6" fmla="*/ 22740 w 90444"/>
              <a:gd name="connsiteY6" fmla="*/ 119151 h 281004"/>
              <a:gd name="connsiteX7" fmla="*/ 64725 w 90444"/>
              <a:gd name="connsiteY7" fmla="*/ 6351 h 281004"/>
              <a:gd name="connsiteX8" fmla="*/ 84093 w 90444"/>
              <a:gd name="connsiteY8" fmla="*/ 2275 h 281004"/>
              <a:gd name="connsiteX9" fmla="*/ 88169 w 90444"/>
              <a:gd name="connsiteY9" fmla="*/ 21643 h 281004"/>
              <a:gd name="connsiteX10" fmla="*/ 86977 w 90444"/>
              <a:gd name="connsiteY10" fmla="*/ 23215 h 281004"/>
              <a:gd name="connsiteX11" fmla="*/ 50660 w 90444"/>
              <a:gd name="connsiteY11" fmla="*/ 121181 h 281004"/>
              <a:gd name="connsiteX12" fmla="*/ 50660 w 90444"/>
              <a:gd name="connsiteY12" fmla="*/ 121880 h 281004"/>
              <a:gd name="connsiteX13" fmla="*/ 54229 w 90444"/>
              <a:gd name="connsiteY13" fmla="*/ 187797 h 281004"/>
              <a:gd name="connsiteX14" fmla="*/ 56118 w 90444"/>
              <a:gd name="connsiteY14" fmla="*/ 204312 h 281004"/>
              <a:gd name="connsiteX15" fmla="*/ 21900 w 90444"/>
              <a:gd name="connsiteY15" fmla="*/ 278625 h 281004"/>
              <a:gd name="connsiteX16" fmla="*/ 13993 w 90444"/>
              <a:gd name="connsiteY16" fmla="*/ 281005 h 281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0444" h="281004">
                <a:moveTo>
                  <a:pt x="13993" y="281005"/>
                </a:moveTo>
                <a:cubicBezTo>
                  <a:pt x="6263" y="281004"/>
                  <a:pt x="-1" y="274737"/>
                  <a:pt x="0" y="267007"/>
                </a:cubicBezTo>
                <a:cubicBezTo>
                  <a:pt x="1" y="262391"/>
                  <a:pt x="2277" y="258072"/>
                  <a:pt x="6086" y="255464"/>
                </a:cubicBezTo>
                <a:cubicBezTo>
                  <a:pt x="21480" y="244827"/>
                  <a:pt x="31347" y="235800"/>
                  <a:pt x="28338" y="207111"/>
                </a:cubicBezTo>
                <a:cubicBezTo>
                  <a:pt x="27778" y="201792"/>
                  <a:pt x="27078" y="196404"/>
                  <a:pt x="26449" y="190946"/>
                </a:cubicBezTo>
                <a:cubicBezTo>
                  <a:pt x="22867" y="167452"/>
                  <a:pt x="21625" y="143660"/>
                  <a:pt x="22740" y="119921"/>
                </a:cubicBezTo>
                <a:lnTo>
                  <a:pt x="22740" y="119151"/>
                </a:lnTo>
                <a:cubicBezTo>
                  <a:pt x="25364" y="78247"/>
                  <a:pt x="39966" y="39017"/>
                  <a:pt x="64725" y="6351"/>
                </a:cubicBezTo>
                <a:cubicBezTo>
                  <a:pt x="68947" y="-123"/>
                  <a:pt x="77619" y="-1948"/>
                  <a:pt x="84093" y="2275"/>
                </a:cubicBezTo>
                <a:cubicBezTo>
                  <a:pt x="90567" y="6497"/>
                  <a:pt x="92392" y="15169"/>
                  <a:pt x="88169" y="21643"/>
                </a:cubicBezTo>
                <a:cubicBezTo>
                  <a:pt x="87809" y="22194"/>
                  <a:pt x="87411" y="22720"/>
                  <a:pt x="86977" y="23215"/>
                </a:cubicBezTo>
                <a:cubicBezTo>
                  <a:pt x="65517" y="51597"/>
                  <a:pt x="52887" y="85668"/>
                  <a:pt x="50660" y="121181"/>
                </a:cubicBezTo>
                <a:lnTo>
                  <a:pt x="50660" y="121880"/>
                </a:lnTo>
                <a:cubicBezTo>
                  <a:pt x="49743" y="143916"/>
                  <a:pt x="50938" y="165989"/>
                  <a:pt x="54229" y="187797"/>
                </a:cubicBezTo>
                <a:cubicBezTo>
                  <a:pt x="54929" y="193325"/>
                  <a:pt x="55558" y="198853"/>
                  <a:pt x="56118" y="204312"/>
                </a:cubicBezTo>
                <a:cubicBezTo>
                  <a:pt x="60807" y="248046"/>
                  <a:pt x="40934" y="265610"/>
                  <a:pt x="21900" y="278625"/>
                </a:cubicBezTo>
                <a:cubicBezTo>
                  <a:pt x="19564" y="280196"/>
                  <a:pt x="16808" y="281025"/>
                  <a:pt x="13993" y="281005"/>
                </a:cubicBezTo>
                <a:close/>
              </a:path>
            </a:pathLst>
          </a:custGeom>
          <a:solidFill>
            <a:schemeClr val="accent1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pic>
        <p:nvPicPr>
          <p:cNvPr id="39" name="图形 38" descr="张开的捧着植物的手 纯色填充">
            <a:extLst>
              <a:ext uri="{FF2B5EF4-FFF2-40B4-BE49-F238E27FC236}">
                <a16:creationId xmlns:a16="http://schemas.microsoft.com/office/drawing/2014/main" id="{45E91E84-2A1B-44F0-8850-C9A605D7CE5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463836" y="4511048"/>
            <a:ext cx="685488" cy="685488"/>
          </a:xfrm>
          <a:prstGeom prst="rect">
            <a:avLst/>
          </a:prstGeom>
        </p:spPr>
      </p:pic>
      <p:pic>
        <p:nvPicPr>
          <p:cNvPr id="41" name="图形 40" descr="齿轮 纯色填充">
            <a:extLst>
              <a:ext uri="{FF2B5EF4-FFF2-40B4-BE49-F238E27FC236}">
                <a16:creationId xmlns:a16="http://schemas.microsoft.com/office/drawing/2014/main" id="{D84CDAD4-1470-44C9-8FE1-68971DF99BC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2940132">
            <a:off x="2691224" y="4239814"/>
            <a:ext cx="1116033" cy="1116033"/>
          </a:xfrm>
          <a:prstGeom prst="rect">
            <a:avLst/>
          </a:prstGeom>
        </p:spPr>
      </p:pic>
      <p:pic>
        <p:nvPicPr>
          <p:cNvPr id="43" name="图形 42" descr="有想法的人 纯色填充">
            <a:extLst>
              <a:ext uri="{FF2B5EF4-FFF2-40B4-BE49-F238E27FC236}">
                <a16:creationId xmlns:a16="http://schemas.microsoft.com/office/drawing/2014/main" id="{2A014E47-0A3D-430B-9742-651C35E07C6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755699" y="2655567"/>
            <a:ext cx="914400" cy="914400"/>
          </a:xfrm>
          <a:prstGeom prst="rect">
            <a:avLst/>
          </a:prstGeom>
        </p:spPr>
      </p:pic>
      <p:pic>
        <p:nvPicPr>
          <p:cNvPr id="45" name="图形 44" descr="思想气泡 纯色填充">
            <a:extLst>
              <a:ext uri="{FF2B5EF4-FFF2-40B4-BE49-F238E27FC236}">
                <a16:creationId xmlns:a16="http://schemas.microsoft.com/office/drawing/2014/main" id="{4DDD7323-119D-4030-B932-6B2359DD34B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653035" y="1205627"/>
            <a:ext cx="914400" cy="914400"/>
          </a:xfrm>
          <a:prstGeom prst="rect">
            <a:avLst/>
          </a:prstGeom>
        </p:spPr>
      </p:pic>
      <p:pic>
        <p:nvPicPr>
          <p:cNvPr id="47" name="图形 46" descr="灯泡和齿轮 纯色填充">
            <a:extLst>
              <a:ext uri="{FF2B5EF4-FFF2-40B4-BE49-F238E27FC236}">
                <a16:creationId xmlns:a16="http://schemas.microsoft.com/office/drawing/2014/main" id="{90464124-D66E-4EDB-A986-26FE33F404C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663673" y="4843733"/>
            <a:ext cx="914400" cy="914400"/>
          </a:xfrm>
          <a:prstGeom prst="rect">
            <a:avLst/>
          </a:prstGeom>
        </p:spPr>
      </p:pic>
      <p:pic>
        <p:nvPicPr>
          <p:cNvPr id="49" name="图形 48" descr="集体讨论 纯色填充">
            <a:extLst>
              <a:ext uri="{FF2B5EF4-FFF2-40B4-BE49-F238E27FC236}">
                <a16:creationId xmlns:a16="http://schemas.microsoft.com/office/drawing/2014/main" id="{27E2A9A6-9893-475C-8D8A-4D0F5F2C239A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695612" y="2134505"/>
            <a:ext cx="914400" cy="914400"/>
          </a:xfrm>
          <a:prstGeom prst="rect">
            <a:avLst/>
          </a:prstGeom>
        </p:spPr>
      </p:pic>
      <p:pic>
        <p:nvPicPr>
          <p:cNvPr id="51" name="图形 50" descr="云计算 纯色填充">
            <a:extLst>
              <a:ext uri="{FF2B5EF4-FFF2-40B4-BE49-F238E27FC236}">
                <a16:creationId xmlns:a16="http://schemas.microsoft.com/office/drawing/2014/main" id="{7F45360A-0393-4EDE-9A09-8073604BE2B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462581" y="5156371"/>
            <a:ext cx="914400" cy="914400"/>
          </a:xfrm>
          <a:prstGeom prst="rect">
            <a:avLst/>
          </a:prstGeom>
        </p:spPr>
      </p:pic>
      <p:pic>
        <p:nvPicPr>
          <p:cNvPr id="53" name="图形 52" descr="云 纯色填充">
            <a:extLst>
              <a:ext uri="{FF2B5EF4-FFF2-40B4-BE49-F238E27FC236}">
                <a16:creationId xmlns:a16="http://schemas.microsoft.com/office/drawing/2014/main" id="{D7E87F7D-9AE9-4856-8481-691B2FCF8BF0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745400" y="4154725"/>
            <a:ext cx="914400" cy="914400"/>
          </a:xfrm>
          <a:prstGeom prst="rect">
            <a:avLst/>
          </a:prstGeom>
        </p:spPr>
      </p:pic>
      <p:pic>
        <p:nvPicPr>
          <p:cNvPr id="55" name="图形 54" descr="灯泡 纯色填充">
            <a:extLst>
              <a:ext uri="{FF2B5EF4-FFF2-40B4-BE49-F238E27FC236}">
                <a16:creationId xmlns:a16="http://schemas.microsoft.com/office/drawing/2014/main" id="{4EB87955-ECD5-4B0D-AC08-64F33240027C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4182158" y="4797831"/>
            <a:ext cx="914400" cy="914400"/>
          </a:xfrm>
          <a:prstGeom prst="rect">
            <a:avLst/>
          </a:prstGeom>
        </p:spPr>
      </p:pic>
      <p:pic>
        <p:nvPicPr>
          <p:cNvPr id="56" name="图形 55" descr="灯泡和齿轮 纯色填充">
            <a:extLst>
              <a:ext uri="{FF2B5EF4-FFF2-40B4-BE49-F238E27FC236}">
                <a16:creationId xmlns:a16="http://schemas.microsoft.com/office/drawing/2014/main" id="{709E58FB-0E50-4D0E-86F8-BAFD78BAA81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358030" y="4057350"/>
            <a:ext cx="335744" cy="335744"/>
          </a:xfrm>
          <a:prstGeom prst="rect">
            <a:avLst/>
          </a:prstGeom>
        </p:spPr>
      </p:pic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DC093B99-52A1-4B97-A2CF-6CCF483D0795}"/>
              </a:ext>
            </a:extLst>
          </p:cNvPr>
          <p:cNvSpPr/>
          <p:nvPr/>
        </p:nvSpPr>
        <p:spPr>
          <a:xfrm>
            <a:off x="4458562" y="3466408"/>
            <a:ext cx="496252" cy="320992"/>
          </a:xfrm>
          <a:custGeom>
            <a:avLst/>
            <a:gdLst>
              <a:gd name="connsiteX0" fmla="*/ 422910 w 496252"/>
              <a:gd name="connsiteY0" fmla="*/ 124777 h 320992"/>
              <a:gd name="connsiteX1" fmla="*/ 328613 w 496252"/>
              <a:gd name="connsiteY1" fmla="*/ 45720 h 320992"/>
              <a:gd name="connsiteX2" fmla="*/ 313373 w 496252"/>
              <a:gd name="connsiteY2" fmla="*/ 46672 h 320992"/>
              <a:gd name="connsiteX3" fmla="*/ 215265 w 496252"/>
              <a:gd name="connsiteY3" fmla="*/ 0 h 320992"/>
              <a:gd name="connsiteX4" fmla="*/ 93345 w 496252"/>
              <a:gd name="connsiteY4" fmla="*/ 92393 h 320992"/>
              <a:gd name="connsiteX5" fmla="*/ 0 w 496252"/>
              <a:gd name="connsiteY5" fmla="*/ 205740 h 320992"/>
              <a:gd name="connsiteX6" fmla="*/ 114300 w 496252"/>
              <a:gd name="connsiteY6" fmla="*/ 320993 h 320992"/>
              <a:gd name="connsiteX7" fmla="*/ 114300 w 496252"/>
              <a:gd name="connsiteY7" fmla="*/ 320993 h 320992"/>
              <a:gd name="connsiteX8" fmla="*/ 400050 w 496252"/>
              <a:gd name="connsiteY8" fmla="*/ 320993 h 320992"/>
              <a:gd name="connsiteX9" fmla="*/ 496253 w 496252"/>
              <a:gd name="connsiteY9" fmla="*/ 220980 h 320992"/>
              <a:gd name="connsiteX10" fmla="*/ 422910 w 496252"/>
              <a:gd name="connsiteY10" fmla="*/ 124777 h 320992"/>
              <a:gd name="connsiteX11" fmla="*/ 394335 w 496252"/>
              <a:gd name="connsiteY11" fmla="*/ 263843 h 320992"/>
              <a:gd name="connsiteX12" fmla="*/ 112395 w 496252"/>
              <a:gd name="connsiteY12" fmla="*/ 263843 h 320992"/>
              <a:gd name="connsiteX13" fmla="*/ 61913 w 496252"/>
              <a:gd name="connsiteY13" fmla="*/ 230505 h 320992"/>
              <a:gd name="connsiteX14" fmla="*/ 68580 w 496252"/>
              <a:gd name="connsiteY14" fmla="*/ 169545 h 320992"/>
              <a:gd name="connsiteX15" fmla="*/ 115252 w 496252"/>
              <a:gd name="connsiteY15" fmla="*/ 145733 h 320992"/>
              <a:gd name="connsiteX16" fmla="*/ 124777 w 496252"/>
              <a:gd name="connsiteY16" fmla="*/ 146685 h 320992"/>
              <a:gd name="connsiteX17" fmla="*/ 141923 w 496252"/>
              <a:gd name="connsiteY17" fmla="*/ 149543 h 320992"/>
              <a:gd name="connsiteX18" fmla="*/ 141923 w 496252"/>
              <a:gd name="connsiteY18" fmla="*/ 130493 h 320992"/>
              <a:gd name="connsiteX19" fmla="*/ 198120 w 496252"/>
              <a:gd name="connsiteY19" fmla="*/ 59055 h 320992"/>
              <a:gd name="connsiteX20" fmla="*/ 215265 w 496252"/>
              <a:gd name="connsiteY20" fmla="*/ 57150 h 320992"/>
              <a:gd name="connsiteX21" fmla="*/ 215265 w 496252"/>
              <a:gd name="connsiteY21" fmla="*/ 57150 h 320992"/>
              <a:gd name="connsiteX22" fmla="*/ 215265 w 496252"/>
              <a:gd name="connsiteY22" fmla="*/ 57150 h 320992"/>
              <a:gd name="connsiteX23" fmla="*/ 215265 w 496252"/>
              <a:gd name="connsiteY23" fmla="*/ 57150 h 320992"/>
              <a:gd name="connsiteX24" fmla="*/ 280035 w 496252"/>
              <a:gd name="connsiteY24" fmla="*/ 97155 h 320992"/>
              <a:gd name="connsiteX25" fmla="*/ 285750 w 496252"/>
              <a:gd name="connsiteY25" fmla="*/ 108585 h 320992"/>
              <a:gd name="connsiteX26" fmla="*/ 298133 w 496252"/>
              <a:gd name="connsiteY26" fmla="*/ 103823 h 320992"/>
              <a:gd name="connsiteX27" fmla="*/ 317183 w 496252"/>
              <a:gd name="connsiteY27" fmla="*/ 100965 h 320992"/>
              <a:gd name="connsiteX28" fmla="*/ 351473 w 496252"/>
              <a:gd name="connsiteY28" fmla="*/ 111443 h 320992"/>
              <a:gd name="connsiteX29" fmla="*/ 376238 w 496252"/>
              <a:gd name="connsiteY29" fmla="*/ 160020 h 320992"/>
              <a:gd name="connsiteX30" fmla="*/ 376238 w 496252"/>
              <a:gd name="connsiteY30" fmla="*/ 175260 h 320992"/>
              <a:gd name="connsiteX31" fmla="*/ 395288 w 496252"/>
              <a:gd name="connsiteY31" fmla="*/ 175260 h 320992"/>
              <a:gd name="connsiteX32" fmla="*/ 440055 w 496252"/>
              <a:gd name="connsiteY32" fmla="*/ 220028 h 320992"/>
              <a:gd name="connsiteX33" fmla="*/ 394335 w 496252"/>
              <a:gd name="connsiteY33" fmla="*/ 263843 h 32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96252" h="320992">
                <a:moveTo>
                  <a:pt x="422910" y="124777"/>
                </a:moveTo>
                <a:cubicBezTo>
                  <a:pt x="415290" y="80010"/>
                  <a:pt x="375285" y="45720"/>
                  <a:pt x="328613" y="45720"/>
                </a:cubicBezTo>
                <a:cubicBezTo>
                  <a:pt x="323850" y="45720"/>
                  <a:pt x="318135" y="46672"/>
                  <a:pt x="313373" y="46672"/>
                </a:cubicBezTo>
                <a:cubicBezTo>
                  <a:pt x="290513" y="18097"/>
                  <a:pt x="255270" y="0"/>
                  <a:pt x="215265" y="0"/>
                </a:cubicBezTo>
                <a:cubicBezTo>
                  <a:pt x="157163" y="0"/>
                  <a:pt x="108585" y="39052"/>
                  <a:pt x="93345" y="92393"/>
                </a:cubicBezTo>
                <a:cubicBezTo>
                  <a:pt x="40005" y="102870"/>
                  <a:pt x="0" y="149543"/>
                  <a:pt x="0" y="205740"/>
                </a:cubicBezTo>
                <a:cubicBezTo>
                  <a:pt x="0" y="269557"/>
                  <a:pt x="51435" y="320993"/>
                  <a:pt x="114300" y="320993"/>
                </a:cubicBezTo>
                <a:lnTo>
                  <a:pt x="114300" y="320993"/>
                </a:lnTo>
                <a:cubicBezTo>
                  <a:pt x="114300" y="320993"/>
                  <a:pt x="396240" y="320993"/>
                  <a:pt x="400050" y="320993"/>
                </a:cubicBezTo>
                <a:cubicBezTo>
                  <a:pt x="455295" y="320993"/>
                  <a:pt x="496253" y="276225"/>
                  <a:pt x="496253" y="220980"/>
                </a:cubicBezTo>
                <a:cubicBezTo>
                  <a:pt x="496253" y="175260"/>
                  <a:pt x="464820" y="137160"/>
                  <a:pt x="422910" y="124777"/>
                </a:cubicBezTo>
                <a:close/>
                <a:moveTo>
                  <a:pt x="394335" y="263843"/>
                </a:moveTo>
                <a:lnTo>
                  <a:pt x="112395" y="263843"/>
                </a:lnTo>
                <a:cubicBezTo>
                  <a:pt x="90488" y="261937"/>
                  <a:pt x="71438" y="249555"/>
                  <a:pt x="61913" y="230505"/>
                </a:cubicBezTo>
                <a:cubicBezTo>
                  <a:pt x="53340" y="210503"/>
                  <a:pt x="55245" y="187643"/>
                  <a:pt x="68580" y="169545"/>
                </a:cubicBezTo>
                <a:cubicBezTo>
                  <a:pt x="80010" y="154305"/>
                  <a:pt x="97155" y="145733"/>
                  <a:pt x="115252" y="145733"/>
                </a:cubicBezTo>
                <a:cubicBezTo>
                  <a:pt x="118110" y="145733"/>
                  <a:pt x="121920" y="145733"/>
                  <a:pt x="124777" y="146685"/>
                </a:cubicBezTo>
                <a:lnTo>
                  <a:pt x="141923" y="149543"/>
                </a:lnTo>
                <a:lnTo>
                  <a:pt x="141923" y="130493"/>
                </a:lnTo>
                <a:cubicBezTo>
                  <a:pt x="141923" y="96202"/>
                  <a:pt x="164783" y="66675"/>
                  <a:pt x="198120" y="59055"/>
                </a:cubicBezTo>
                <a:cubicBezTo>
                  <a:pt x="203835" y="58102"/>
                  <a:pt x="209550" y="57150"/>
                  <a:pt x="215265" y="57150"/>
                </a:cubicBezTo>
                <a:cubicBezTo>
                  <a:pt x="215265" y="57150"/>
                  <a:pt x="215265" y="57150"/>
                  <a:pt x="215265" y="57150"/>
                </a:cubicBezTo>
                <a:lnTo>
                  <a:pt x="215265" y="57150"/>
                </a:lnTo>
                <a:cubicBezTo>
                  <a:pt x="215265" y="57150"/>
                  <a:pt x="215265" y="57150"/>
                  <a:pt x="215265" y="57150"/>
                </a:cubicBezTo>
                <a:cubicBezTo>
                  <a:pt x="242888" y="57150"/>
                  <a:pt x="267653" y="72390"/>
                  <a:pt x="280035" y="97155"/>
                </a:cubicBezTo>
                <a:lnTo>
                  <a:pt x="285750" y="108585"/>
                </a:lnTo>
                <a:lnTo>
                  <a:pt x="298133" y="103823"/>
                </a:lnTo>
                <a:cubicBezTo>
                  <a:pt x="303848" y="101918"/>
                  <a:pt x="310515" y="100965"/>
                  <a:pt x="317183" y="100965"/>
                </a:cubicBezTo>
                <a:cubicBezTo>
                  <a:pt x="329565" y="100965"/>
                  <a:pt x="340995" y="104775"/>
                  <a:pt x="351473" y="111443"/>
                </a:cubicBezTo>
                <a:cubicBezTo>
                  <a:pt x="366713" y="122873"/>
                  <a:pt x="376238" y="140970"/>
                  <a:pt x="376238" y="160020"/>
                </a:cubicBezTo>
                <a:lnTo>
                  <a:pt x="376238" y="175260"/>
                </a:lnTo>
                <a:lnTo>
                  <a:pt x="395288" y="175260"/>
                </a:lnTo>
                <a:cubicBezTo>
                  <a:pt x="420053" y="175260"/>
                  <a:pt x="440055" y="195262"/>
                  <a:pt x="440055" y="220028"/>
                </a:cubicBezTo>
                <a:cubicBezTo>
                  <a:pt x="439103" y="243840"/>
                  <a:pt x="419100" y="263843"/>
                  <a:pt x="394335" y="263843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60" name="任意多边形: 形状 59">
            <a:extLst>
              <a:ext uri="{FF2B5EF4-FFF2-40B4-BE49-F238E27FC236}">
                <a16:creationId xmlns:a16="http://schemas.microsoft.com/office/drawing/2014/main" id="{03F7A878-D2D8-440B-9B1C-AF15E11A01B0}"/>
              </a:ext>
            </a:extLst>
          </p:cNvPr>
          <p:cNvSpPr/>
          <p:nvPr/>
        </p:nvSpPr>
        <p:spPr>
          <a:xfrm>
            <a:off x="4172812" y="3825501"/>
            <a:ext cx="457200" cy="428625"/>
          </a:xfrm>
          <a:custGeom>
            <a:avLst/>
            <a:gdLst>
              <a:gd name="connsiteX0" fmla="*/ 426720 w 457200"/>
              <a:gd name="connsiteY0" fmla="*/ 0 h 428625"/>
              <a:gd name="connsiteX1" fmla="*/ 30480 w 457200"/>
              <a:gd name="connsiteY1" fmla="*/ 0 h 428625"/>
              <a:gd name="connsiteX2" fmla="*/ 0 w 457200"/>
              <a:gd name="connsiteY2" fmla="*/ 30480 h 428625"/>
              <a:gd name="connsiteX3" fmla="*/ 0 w 457200"/>
              <a:gd name="connsiteY3" fmla="*/ 302895 h 428625"/>
              <a:gd name="connsiteX4" fmla="*/ 30480 w 457200"/>
              <a:gd name="connsiteY4" fmla="*/ 333375 h 428625"/>
              <a:gd name="connsiteX5" fmla="*/ 30480 w 457200"/>
              <a:gd name="connsiteY5" fmla="*/ 333375 h 428625"/>
              <a:gd name="connsiteX6" fmla="*/ 180975 w 457200"/>
              <a:gd name="connsiteY6" fmla="*/ 333375 h 428625"/>
              <a:gd name="connsiteX7" fmla="*/ 180975 w 457200"/>
              <a:gd name="connsiteY7" fmla="*/ 371475 h 428625"/>
              <a:gd name="connsiteX8" fmla="*/ 114300 w 457200"/>
              <a:gd name="connsiteY8" fmla="*/ 371475 h 428625"/>
              <a:gd name="connsiteX9" fmla="*/ 114300 w 457200"/>
              <a:gd name="connsiteY9" fmla="*/ 428625 h 428625"/>
              <a:gd name="connsiteX10" fmla="*/ 342900 w 457200"/>
              <a:gd name="connsiteY10" fmla="*/ 428625 h 428625"/>
              <a:gd name="connsiteX11" fmla="*/ 342900 w 457200"/>
              <a:gd name="connsiteY11" fmla="*/ 371475 h 428625"/>
              <a:gd name="connsiteX12" fmla="*/ 276225 w 457200"/>
              <a:gd name="connsiteY12" fmla="*/ 371475 h 428625"/>
              <a:gd name="connsiteX13" fmla="*/ 276225 w 457200"/>
              <a:gd name="connsiteY13" fmla="*/ 333375 h 428625"/>
              <a:gd name="connsiteX14" fmla="*/ 426720 w 457200"/>
              <a:gd name="connsiteY14" fmla="*/ 333375 h 428625"/>
              <a:gd name="connsiteX15" fmla="*/ 457200 w 457200"/>
              <a:gd name="connsiteY15" fmla="*/ 302895 h 428625"/>
              <a:gd name="connsiteX16" fmla="*/ 457200 w 457200"/>
              <a:gd name="connsiteY16" fmla="*/ 302895 h 428625"/>
              <a:gd name="connsiteX17" fmla="*/ 457200 w 457200"/>
              <a:gd name="connsiteY17" fmla="*/ 30480 h 428625"/>
              <a:gd name="connsiteX18" fmla="*/ 426720 w 457200"/>
              <a:gd name="connsiteY18" fmla="*/ 0 h 428625"/>
              <a:gd name="connsiteX19" fmla="*/ 400050 w 457200"/>
              <a:gd name="connsiteY19" fmla="*/ 276225 h 428625"/>
              <a:gd name="connsiteX20" fmla="*/ 57150 w 457200"/>
              <a:gd name="connsiteY20" fmla="*/ 276225 h 428625"/>
              <a:gd name="connsiteX21" fmla="*/ 57150 w 457200"/>
              <a:gd name="connsiteY21" fmla="*/ 57150 h 428625"/>
              <a:gd name="connsiteX22" fmla="*/ 400050 w 457200"/>
              <a:gd name="connsiteY22" fmla="*/ 57150 h 428625"/>
              <a:gd name="connsiteX23" fmla="*/ 400050 w 457200"/>
              <a:gd name="connsiteY23" fmla="*/ 276225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57200" h="428625">
                <a:moveTo>
                  <a:pt x="426720" y="0"/>
                </a:moveTo>
                <a:lnTo>
                  <a:pt x="30480" y="0"/>
                </a:lnTo>
                <a:cubicBezTo>
                  <a:pt x="13335" y="0"/>
                  <a:pt x="0" y="13335"/>
                  <a:pt x="0" y="30480"/>
                </a:cubicBezTo>
                <a:lnTo>
                  <a:pt x="0" y="302895"/>
                </a:lnTo>
                <a:cubicBezTo>
                  <a:pt x="0" y="320040"/>
                  <a:pt x="13335" y="333375"/>
                  <a:pt x="30480" y="333375"/>
                </a:cubicBezTo>
                <a:cubicBezTo>
                  <a:pt x="30480" y="333375"/>
                  <a:pt x="30480" y="333375"/>
                  <a:pt x="30480" y="333375"/>
                </a:cubicBezTo>
                <a:lnTo>
                  <a:pt x="180975" y="333375"/>
                </a:lnTo>
                <a:lnTo>
                  <a:pt x="180975" y="371475"/>
                </a:lnTo>
                <a:lnTo>
                  <a:pt x="114300" y="371475"/>
                </a:lnTo>
                <a:lnTo>
                  <a:pt x="114300" y="428625"/>
                </a:lnTo>
                <a:lnTo>
                  <a:pt x="342900" y="428625"/>
                </a:lnTo>
                <a:lnTo>
                  <a:pt x="342900" y="371475"/>
                </a:lnTo>
                <a:lnTo>
                  <a:pt x="276225" y="371475"/>
                </a:lnTo>
                <a:lnTo>
                  <a:pt x="276225" y="333375"/>
                </a:lnTo>
                <a:lnTo>
                  <a:pt x="426720" y="333375"/>
                </a:lnTo>
                <a:cubicBezTo>
                  <a:pt x="443865" y="333375"/>
                  <a:pt x="457200" y="320040"/>
                  <a:pt x="457200" y="302895"/>
                </a:cubicBezTo>
                <a:lnTo>
                  <a:pt x="457200" y="302895"/>
                </a:lnTo>
                <a:lnTo>
                  <a:pt x="457200" y="30480"/>
                </a:lnTo>
                <a:cubicBezTo>
                  <a:pt x="457200" y="13335"/>
                  <a:pt x="443865" y="0"/>
                  <a:pt x="426720" y="0"/>
                </a:cubicBezTo>
                <a:close/>
                <a:moveTo>
                  <a:pt x="400050" y="276225"/>
                </a:moveTo>
                <a:lnTo>
                  <a:pt x="57150" y="276225"/>
                </a:lnTo>
                <a:lnTo>
                  <a:pt x="57150" y="57150"/>
                </a:lnTo>
                <a:lnTo>
                  <a:pt x="400050" y="57150"/>
                </a:lnTo>
                <a:lnTo>
                  <a:pt x="400050" y="276225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61" name="任意多边形: 形状 60">
            <a:extLst>
              <a:ext uri="{FF2B5EF4-FFF2-40B4-BE49-F238E27FC236}">
                <a16:creationId xmlns:a16="http://schemas.microsoft.com/office/drawing/2014/main" id="{0BED31D9-0B5C-4E88-B604-A4C7568FBCB9}"/>
              </a:ext>
            </a:extLst>
          </p:cNvPr>
          <p:cNvSpPr/>
          <p:nvPr/>
        </p:nvSpPr>
        <p:spPr>
          <a:xfrm>
            <a:off x="4674779" y="3825501"/>
            <a:ext cx="167870" cy="211454"/>
          </a:xfrm>
          <a:custGeom>
            <a:avLst/>
            <a:gdLst>
              <a:gd name="connsiteX0" fmla="*/ 96203 w 167870"/>
              <a:gd name="connsiteY0" fmla="*/ 0 h 211454"/>
              <a:gd name="connsiteX1" fmla="*/ 110490 w 167870"/>
              <a:gd name="connsiteY1" fmla="*/ 43815 h 211454"/>
              <a:gd name="connsiteX2" fmla="*/ 69532 w 167870"/>
              <a:gd name="connsiteY2" fmla="*/ 111443 h 211454"/>
              <a:gd name="connsiteX3" fmla="*/ 69532 w 167870"/>
              <a:gd name="connsiteY3" fmla="*/ 72390 h 211454"/>
              <a:gd name="connsiteX4" fmla="*/ 0 w 167870"/>
              <a:gd name="connsiteY4" fmla="*/ 142875 h 211454"/>
              <a:gd name="connsiteX5" fmla="*/ 69532 w 167870"/>
              <a:gd name="connsiteY5" fmla="*/ 211455 h 211454"/>
              <a:gd name="connsiteX6" fmla="*/ 69532 w 167870"/>
              <a:gd name="connsiteY6" fmla="*/ 172402 h 211454"/>
              <a:gd name="connsiteX7" fmla="*/ 162878 w 167870"/>
              <a:gd name="connsiteY7" fmla="*/ 8573 h 211454"/>
              <a:gd name="connsiteX8" fmla="*/ 160020 w 167870"/>
              <a:gd name="connsiteY8" fmla="*/ 0 h 211454"/>
              <a:gd name="connsiteX9" fmla="*/ 96203 w 167870"/>
              <a:gd name="connsiteY9" fmla="*/ 0 h 211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870" h="211454">
                <a:moveTo>
                  <a:pt x="96203" y="0"/>
                </a:moveTo>
                <a:cubicBezTo>
                  <a:pt x="105728" y="12382"/>
                  <a:pt x="110490" y="28575"/>
                  <a:pt x="110490" y="43815"/>
                </a:cubicBezTo>
                <a:cubicBezTo>
                  <a:pt x="110490" y="72390"/>
                  <a:pt x="94297" y="98107"/>
                  <a:pt x="69532" y="111443"/>
                </a:cubicBezTo>
                <a:lnTo>
                  <a:pt x="69532" y="72390"/>
                </a:lnTo>
                <a:lnTo>
                  <a:pt x="0" y="142875"/>
                </a:lnTo>
                <a:lnTo>
                  <a:pt x="69532" y="211455"/>
                </a:lnTo>
                <a:lnTo>
                  <a:pt x="69532" y="172402"/>
                </a:lnTo>
                <a:cubicBezTo>
                  <a:pt x="140970" y="153352"/>
                  <a:pt x="182880" y="80010"/>
                  <a:pt x="162878" y="8573"/>
                </a:cubicBezTo>
                <a:cubicBezTo>
                  <a:pt x="161925" y="5715"/>
                  <a:pt x="160972" y="2857"/>
                  <a:pt x="160020" y="0"/>
                </a:cubicBezTo>
                <a:lnTo>
                  <a:pt x="96203" y="0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62" name="任意多边形: 形状 61">
            <a:extLst>
              <a:ext uri="{FF2B5EF4-FFF2-40B4-BE49-F238E27FC236}">
                <a16:creationId xmlns:a16="http://schemas.microsoft.com/office/drawing/2014/main" id="{2C2C9724-EEC2-40FB-B9F3-9B49AE519673}"/>
              </a:ext>
            </a:extLst>
          </p:cNvPr>
          <p:cNvSpPr/>
          <p:nvPr/>
        </p:nvSpPr>
        <p:spPr>
          <a:xfrm>
            <a:off x="4252591" y="3575945"/>
            <a:ext cx="167870" cy="211455"/>
          </a:xfrm>
          <a:custGeom>
            <a:avLst/>
            <a:gdLst>
              <a:gd name="connsiteX0" fmla="*/ 71668 w 167870"/>
              <a:gd name="connsiteY0" fmla="*/ 211455 h 211455"/>
              <a:gd name="connsiteX1" fmla="*/ 57380 w 167870"/>
              <a:gd name="connsiteY1" fmla="*/ 167640 h 211455"/>
              <a:gd name="connsiteX2" fmla="*/ 98338 w 167870"/>
              <a:gd name="connsiteY2" fmla="*/ 100013 h 211455"/>
              <a:gd name="connsiteX3" fmla="*/ 98338 w 167870"/>
              <a:gd name="connsiteY3" fmla="*/ 139065 h 211455"/>
              <a:gd name="connsiteX4" fmla="*/ 167870 w 167870"/>
              <a:gd name="connsiteY4" fmla="*/ 68580 h 211455"/>
              <a:gd name="connsiteX5" fmla="*/ 98338 w 167870"/>
              <a:gd name="connsiteY5" fmla="*/ 0 h 211455"/>
              <a:gd name="connsiteX6" fmla="*/ 98338 w 167870"/>
              <a:gd name="connsiteY6" fmla="*/ 39053 h 211455"/>
              <a:gd name="connsiteX7" fmla="*/ 4993 w 167870"/>
              <a:gd name="connsiteY7" fmla="*/ 202883 h 211455"/>
              <a:gd name="connsiteX8" fmla="*/ 7850 w 167870"/>
              <a:gd name="connsiteY8" fmla="*/ 211455 h 211455"/>
              <a:gd name="connsiteX9" fmla="*/ 71668 w 167870"/>
              <a:gd name="connsiteY9" fmla="*/ 211455 h 21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870" h="211455">
                <a:moveTo>
                  <a:pt x="71668" y="211455"/>
                </a:moveTo>
                <a:cubicBezTo>
                  <a:pt x="64048" y="201930"/>
                  <a:pt x="57380" y="182880"/>
                  <a:pt x="57380" y="167640"/>
                </a:cubicBezTo>
                <a:cubicBezTo>
                  <a:pt x="57380" y="139065"/>
                  <a:pt x="73573" y="113348"/>
                  <a:pt x="98338" y="100013"/>
                </a:cubicBezTo>
                <a:lnTo>
                  <a:pt x="98338" y="139065"/>
                </a:lnTo>
                <a:lnTo>
                  <a:pt x="167870" y="68580"/>
                </a:lnTo>
                <a:lnTo>
                  <a:pt x="98338" y="0"/>
                </a:lnTo>
                <a:lnTo>
                  <a:pt x="98338" y="39053"/>
                </a:lnTo>
                <a:cubicBezTo>
                  <a:pt x="26900" y="58103"/>
                  <a:pt x="-15010" y="131445"/>
                  <a:pt x="4993" y="202883"/>
                </a:cubicBezTo>
                <a:cubicBezTo>
                  <a:pt x="5945" y="205740"/>
                  <a:pt x="6898" y="208598"/>
                  <a:pt x="7850" y="211455"/>
                </a:cubicBezTo>
                <a:lnTo>
                  <a:pt x="71668" y="211455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63" name="任意多边形: 形状 62">
            <a:extLst>
              <a:ext uri="{FF2B5EF4-FFF2-40B4-BE49-F238E27FC236}">
                <a16:creationId xmlns:a16="http://schemas.microsoft.com/office/drawing/2014/main" id="{54AAA96E-6523-48F1-B7DE-9C7E9EBEB685}"/>
              </a:ext>
            </a:extLst>
          </p:cNvPr>
          <p:cNvSpPr/>
          <p:nvPr/>
        </p:nvSpPr>
        <p:spPr>
          <a:xfrm>
            <a:off x="8924891" y="4098738"/>
            <a:ext cx="208973" cy="180214"/>
          </a:xfrm>
          <a:custGeom>
            <a:avLst/>
            <a:gdLst>
              <a:gd name="connsiteX0" fmla="*/ 422910 w 496252"/>
              <a:gd name="connsiteY0" fmla="*/ 124777 h 320992"/>
              <a:gd name="connsiteX1" fmla="*/ 328613 w 496252"/>
              <a:gd name="connsiteY1" fmla="*/ 45720 h 320992"/>
              <a:gd name="connsiteX2" fmla="*/ 313373 w 496252"/>
              <a:gd name="connsiteY2" fmla="*/ 46672 h 320992"/>
              <a:gd name="connsiteX3" fmla="*/ 215265 w 496252"/>
              <a:gd name="connsiteY3" fmla="*/ 0 h 320992"/>
              <a:gd name="connsiteX4" fmla="*/ 93345 w 496252"/>
              <a:gd name="connsiteY4" fmla="*/ 92393 h 320992"/>
              <a:gd name="connsiteX5" fmla="*/ 0 w 496252"/>
              <a:gd name="connsiteY5" fmla="*/ 205740 h 320992"/>
              <a:gd name="connsiteX6" fmla="*/ 114300 w 496252"/>
              <a:gd name="connsiteY6" fmla="*/ 320993 h 320992"/>
              <a:gd name="connsiteX7" fmla="*/ 114300 w 496252"/>
              <a:gd name="connsiteY7" fmla="*/ 320993 h 320992"/>
              <a:gd name="connsiteX8" fmla="*/ 400050 w 496252"/>
              <a:gd name="connsiteY8" fmla="*/ 320993 h 320992"/>
              <a:gd name="connsiteX9" fmla="*/ 496253 w 496252"/>
              <a:gd name="connsiteY9" fmla="*/ 220980 h 320992"/>
              <a:gd name="connsiteX10" fmla="*/ 422910 w 496252"/>
              <a:gd name="connsiteY10" fmla="*/ 124777 h 320992"/>
              <a:gd name="connsiteX11" fmla="*/ 394335 w 496252"/>
              <a:gd name="connsiteY11" fmla="*/ 263843 h 320992"/>
              <a:gd name="connsiteX12" fmla="*/ 112395 w 496252"/>
              <a:gd name="connsiteY12" fmla="*/ 263843 h 320992"/>
              <a:gd name="connsiteX13" fmla="*/ 61913 w 496252"/>
              <a:gd name="connsiteY13" fmla="*/ 230505 h 320992"/>
              <a:gd name="connsiteX14" fmla="*/ 68580 w 496252"/>
              <a:gd name="connsiteY14" fmla="*/ 169545 h 320992"/>
              <a:gd name="connsiteX15" fmla="*/ 115252 w 496252"/>
              <a:gd name="connsiteY15" fmla="*/ 145733 h 320992"/>
              <a:gd name="connsiteX16" fmla="*/ 124777 w 496252"/>
              <a:gd name="connsiteY16" fmla="*/ 146685 h 320992"/>
              <a:gd name="connsiteX17" fmla="*/ 141923 w 496252"/>
              <a:gd name="connsiteY17" fmla="*/ 149543 h 320992"/>
              <a:gd name="connsiteX18" fmla="*/ 141923 w 496252"/>
              <a:gd name="connsiteY18" fmla="*/ 130493 h 320992"/>
              <a:gd name="connsiteX19" fmla="*/ 198120 w 496252"/>
              <a:gd name="connsiteY19" fmla="*/ 59055 h 320992"/>
              <a:gd name="connsiteX20" fmla="*/ 215265 w 496252"/>
              <a:gd name="connsiteY20" fmla="*/ 57150 h 320992"/>
              <a:gd name="connsiteX21" fmla="*/ 215265 w 496252"/>
              <a:gd name="connsiteY21" fmla="*/ 57150 h 320992"/>
              <a:gd name="connsiteX22" fmla="*/ 215265 w 496252"/>
              <a:gd name="connsiteY22" fmla="*/ 57150 h 320992"/>
              <a:gd name="connsiteX23" fmla="*/ 215265 w 496252"/>
              <a:gd name="connsiteY23" fmla="*/ 57150 h 320992"/>
              <a:gd name="connsiteX24" fmla="*/ 280035 w 496252"/>
              <a:gd name="connsiteY24" fmla="*/ 97155 h 320992"/>
              <a:gd name="connsiteX25" fmla="*/ 285750 w 496252"/>
              <a:gd name="connsiteY25" fmla="*/ 108585 h 320992"/>
              <a:gd name="connsiteX26" fmla="*/ 298133 w 496252"/>
              <a:gd name="connsiteY26" fmla="*/ 103823 h 320992"/>
              <a:gd name="connsiteX27" fmla="*/ 317183 w 496252"/>
              <a:gd name="connsiteY27" fmla="*/ 100965 h 320992"/>
              <a:gd name="connsiteX28" fmla="*/ 351473 w 496252"/>
              <a:gd name="connsiteY28" fmla="*/ 111443 h 320992"/>
              <a:gd name="connsiteX29" fmla="*/ 376238 w 496252"/>
              <a:gd name="connsiteY29" fmla="*/ 160020 h 320992"/>
              <a:gd name="connsiteX30" fmla="*/ 376238 w 496252"/>
              <a:gd name="connsiteY30" fmla="*/ 175260 h 320992"/>
              <a:gd name="connsiteX31" fmla="*/ 395288 w 496252"/>
              <a:gd name="connsiteY31" fmla="*/ 175260 h 320992"/>
              <a:gd name="connsiteX32" fmla="*/ 440055 w 496252"/>
              <a:gd name="connsiteY32" fmla="*/ 220028 h 320992"/>
              <a:gd name="connsiteX33" fmla="*/ 394335 w 496252"/>
              <a:gd name="connsiteY33" fmla="*/ 263843 h 32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96252" h="320992">
                <a:moveTo>
                  <a:pt x="422910" y="124777"/>
                </a:moveTo>
                <a:cubicBezTo>
                  <a:pt x="415290" y="80010"/>
                  <a:pt x="375285" y="45720"/>
                  <a:pt x="328613" y="45720"/>
                </a:cubicBezTo>
                <a:cubicBezTo>
                  <a:pt x="323850" y="45720"/>
                  <a:pt x="318135" y="46672"/>
                  <a:pt x="313373" y="46672"/>
                </a:cubicBezTo>
                <a:cubicBezTo>
                  <a:pt x="290513" y="18097"/>
                  <a:pt x="255270" y="0"/>
                  <a:pt x="215265" y="0"/>
                </a:cubicBezTo>
                <a:cubicBezTo>
                  <a:pt x="157163" y="0"/>
                  <a:pt x="108585" y="39052"/>
                  <a:pt x="93345" y="92393"/>
                </a:cubicBezTo>
                <a:cubicBezTo>
                  <a:pt x="40005" y="102870"/>
                  <a:pt x="0" y="149543"/>
                  <a:pt x="0" y="205740"/>
                </a:cubicBezTo>
                <a:cubicBezTo>
                  <a:pt x="0" y="269557"/>
                  <a:pt x="51435" y="320993"/>
                  <a:pt x="114300" y="320993"/>
                </a:cubicBezTo>
                <a:lnTo>
                  <a:pt x="114300" y="320993"/>
                </a:lnTo>
                <a:cubicBezTo>
                  <a:pt x="114300" y="320993"/>
                  <a:pt x="396240" y="320993"/>
                  <a:pt x="400050" y="320993"/>
                </a:cubicBezTo>
                <a:cubicBezTo>
                  <a:pt x="455295" y="320993"/>
                  <a:pt x="496253" y="276225"/>
                  <a:pt x="496253" y="220980"/>
                </a:cubicBezTo>
                <a:cubicBezTo>
                  <a:pt x="496253" y="175260"/>
                  <a:pt x="464820" y="137160"/>
                  <a:pt x="422910" y="124777"/>
                </a:cubicBezTo>
                <a:close/>
                <a:moveTo>
                  <a:pt x="394335" y="263843"/>
                </a:moveTo>
                <a:lnTo>
                  <a:pt x="112395" y="263843"/>
                </a:lnTo>
                <a:cubicBezTo>
                  <a:pt x="90488" y="261937"/>
                  <a:pt x="71438" y="249555"/>
                  <a:pt x="61913" y="230505"/>
                </a:cubicBezTo>
                <a:cubicBezTo>
                  <a:pt x="53340" y="210503"/>
                  <a:pt x="55245" y="187643"/>
                  <a:pt x="68580" y="169545"/>
                </a:cubicBezTo>
                <a:cubicBezTo>
                  <a:pt x="80010" y="154305"/>
                  <a:pt x="97155" y="145733"/>
                  <a:pt x="115252" y="145733"/>
                </a:cubicBezTo>
                <a:cubicBezTo>
                  <a:pt x="118110" y="145733"/>
                  <a:pt x="121920" y="145733"/>
                  <a:pt x="124777" y="146685"/>
                </a:cubicBezTo>
                <a:lnTo>
                  <a:pt x="141923" y="149543"/>
                </a:lnTo>
                <a:lnTo>
                  <a:pt x="141923" y="130493"/>
                </a:lnTo>
                <a:cubicBezTo>
                  <a:pt x="141923" y="96202"/>
                  <a:pt x="164783" y="66675"/>
                  <a:pt x="198120" y="59055"/>
                </a:cubicBezTo>
                <a:cubicBezTo>
                  <a:pt x="203835" y="58102"/>
                  <a:pt x="209550" y="57150"/>
                  <a:pt x="215265" y="57150"/>
                </a:cubicBezTo>
                <a:cubicBezTo>
                  <a:pt x="215265" y="57150"/>
                  <a:pt x="215265" y="57150"/>
                  <a:pt x="215265" y="57150"/>
                </a:cubicBezTo>
                <a:lnTo>
                  <a:pt x="215265" y="57150"/>
                </a:lnTo>
                <a:cubicBezTo>
                  <a:pt x="215265" y="57150"/>
                  <a:pt x="215265" y="57150"/>
                  <a:pt x="215265" y="57150"/>
                </a:cubicBezTo>
                <a:cubicBezTo>
                  <a:pt x="242888" y="57150"/>
                  <a:pt x="267653" y="72390"/>
                  <a:pt x="280035" y="97155"/>
                </a:cubicBezTo>
                <a:lnTo>
                  <a:pt x="285750" y="108585"/>
                </a:lnTo>
                <a:lnTo>
                  <a:pt x="298133" y="103823"/>
                </a:lnTo>
                <a:cubicBezTo>
                  <a:pt x="303848" y="101918"/>
                  <a:pt x="310515" y="100965"/>
                  <a:pt x="317183" y="100965"/>
                </a:cubicBezTo>
                <a:cubicBezTo>
                  <a:pt x="329565" y="100965"/>
                  <a:pt x="340995" y="104775"/>
                  <a:pt x="351473" y="111443"/>
                </a:cubicBezTo>
                <a:cubicBezTo>
                  <a:pt x="366713" y="122873"/>
                  <a:pt x="376238" y="140970"/>
                  <a:pt x="376238" y="160020"/>
                </a:cubicBezTo>
                <a:lnTo>
                  <a:pt x="376238" y="175260"/>
                </a:lnTo>
                <a:lnTo>
                  <a:pt x="395288" y="175260"/>
                </a:lnTo>
                <a:cubicBezTo>
                  <a:pt x="420053" y="175260"/>
                  <a:pt x="440055" y="195262"/>
                  <a:pt x="440055" y="220028"/>
                </a:cubicBezTo>
                <a:cubicBezTo>
                  <a:pt x="439103" y="243840"/>
                  <a:pt x="419100" y="263843"/>
                  <a:pt x="394335" y="263843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623E1BFA-A532-42AE-A284-CB1E3835DCE8}"/>
              </a:ext>
            </a:extLst>
          </p:cNvPr>
          <p:cNvSpPr txBox="1"/>
          <p:nvPr/>
        </p:nvSpPr>
        <p:spPr>
          <a:xfrm>
            <a:off x="7098134" y="600034"/>
            <a:ext cx="16097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8000" dirty="0"/>
              <a:t>♊</a:t>
            </a:r>
          </a:p>
        </p:txBody>
      </p:sp>
      <p:pic>
        <p:nvPicPr>
          <p:cNvPr id="66" name="图片 65">
            <a:extLst>
              <a:ext uri="{FF2B5EF4-FFF2-40B4-BE49-F238E27FC236}">
                <a16:creationId xmlns:a16="http://schemas.microsoft.com/office/drawing/2014/main" id="{D2F92C48-982C-48B6-823B-CF4DD78236DE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8144962" y="1125174"/>
            <a:ext cx="2621507" cy="2139881"/>
          </a:xfrm>
          <a:prstGeom prst="rect">
            <a:avLst/>
          </a:prstGeom>
        </p:spPr>
      </p:pic>
      <p:pic>
        <p:nvPicPr>
          <p:cNvPr id="67" name="图片 66">
            <a:extLst>
              <a:ext uri="{FF2B5EF4-FFF2-40B4-BE49-F238E27FC236}">
                <a16:creationId xmlns:a16="http://schemas.microsoft.com/office/drawing/2014/main" id="{E001EB4E-37FE-4D07-B4BA-42F1D9EF610F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9455715" y="3155281"/>
            <a:ext cx="2621507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379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形 4" descr="短发的小孩">
            <a:extLst>
              <a:ext uri="{FF2B5EF4-FFF2-40B4-BE49-F238E27FC236}">
                <a16:creationId xmlns:a16="http://schemas.microsoft.com/office/drawing/2014/main" id="{5E8CE6A9-770B-4034-A6EC-9EA52C93C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21903" y="3052840"/>
            <a:ext cx="2082368" cy="2423740"/>
          </a:xfrm>
          <a:prstGeom prst="rect">
            <a:avLst/>
          </a:prstGeom>
        </p:spPr>
      </p:pic>
      <p:pic>
        <p:nvPicPr>
          <p:cNvPr id="9" name="图形 8" descr="带齿轮的头部 纯色填充">
            <a:extLst>
              <a:ext uri="{FF2B5EF4-FFF2-40B4-BE49-F238E27FC236}">
                <a16:creationId xmlns:a16="http://schemas.microsoft.com/office/drawing/2014/main" id="{3E3C47DD-F914-445C-956C-23EA95B9B7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73674" y="1466273"/>
            <a:ext cx="914400" cy="914400"/>
          </a:xfrm>
          <a:prstGeom prst="rect">
            <a:avLst/>
          </a:prstGeom>
        </p:spPr>
      </p:pic>
      <p:pic>
        <p:nvPicPr>
          <p:cNvPr id="12" name="图形 11" descr="指纹 纯色填充">
            <a:extLst>
              <a:ext uri="{FF2B5EF4-FFF2-40B4-BE49-F238E27FC236}">
                <a16:creationId xmlns:a16="http://schemas.microsoft.com/office/drawing/2014/main" id="{66C74191-03DE-40DA-998D-984D5235DC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864809" y="3592946"/>
            <a:ext cx="671764" cy="671764"/>
          </a:xfrm>
          <a:prstGeom prst="rect">
            <a:avLst/>
          </a:prstGeom>
        </p:spPr>
      </p:pic>
      <p:pic>
        <p:nvPicPr>
          <p:cNvPr id="13" name="图形 12" descr="头上的大脑 纯色填充">
            <a:extLst>
              <a:ext uri="{FF2B5EF4-FFF2-40B4-BE49-F238E27FC236}">
                <a16:creationId xmlns:a16="http://schemas.microsoft.com/office/drawing/2014/main" id="{DD060E0E-837E-43E1-84C0-8CC8310525E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9357" y="907473"/>
            <a:ext cx="2357582" cy="2357582"/>
          </a:xfrm>
          <a:prstGeom prst="rect">
            <a:avLst/>
          </a:prstGeom>
        </p:spPr>
      </p:pic>
      <p:sp>
        <p:nvSpPr>
          <p:cNvPr id="27" name="任意多边形: 形状 26">
            <a:extLst>
              <a:ext uri="{FF2B5EF4-FFF2-40B4-BE49-F238E27FC236}">
                <a16:creationId xmlns:a16="http://schemas.microsoft.com/office/drawing/2014/main" id="{58739AB6-2D7C-4062-BFA2-C119B8A8B65A}"/>
              </a:ext>
            </a:extLst>
          </p:cNvPr>
          <p:cNvSpPr/>
          <p:nvPr/>
        </p:nvSpPr>
        <p:spPr>
          <a:xfrm>
            <a:off x="3422246" y="3700266"/>
            <a:ext cx="125784" cy="219194"/>
          </a:xfrm>
          <a:custGeom>
            <a:avLst/>
            <a:gdLst>
              <a:gd name="connsiteX0" fmla="*/ 111985 w 125784"/>
              <a:gd name="connsiteY0" fmla="*/ 219195 h 219194"/>
              <a:gd name="connsiteX1" fmla="*/ 102189 w 125784"/>
              <a:gd name="connsiteY1" fmla="*/ 215206 h 219194"/>
              <a:gd name="connsiteX2" fmla="*/ 29904 w 125784"/>
              <a:gd name="connsiteY2" fmla="*/ 125987 h 219194"/>
              <a:gd name="connsiteX3" fmla="*/ 24 w 125784"/>
              <a:gd name="connsiteY3" fmla="*/ 13117 h 219194"/>
              <a:gd name="connsiteX4" fmla="*/ 14870 w 125784"/>
              <a:gd name="connsiteY4" fmla="*/ 28 h 219194"/>
              <a:gd name="connsiteX5" fmla="*/ 14929 w 125784"/>
              <a:gd name="connsiteY5" fmla="*/ 32 h 219194"/>
              <a:gd name="connsiteX6" fmla="*/ 28018 w 125784"/>
              <a:gd name="connsiteY6" fmla="*/ 14878 h 219194"/>
              <a:gd name="connsiteX7" fmla="*/ 28015 w 125784"/>
              <a:gd name="connsiteY7" fmla="*/ 14936 h 219194"/>
              <a:gd name="connsiteX8" fmla="*/ 54115 w 125784"/>
              <a:gd name="connsiteY8" fmla="*/ 111992 h 219194"/>
              <a:gd name="connsiteX9" fmla="*/ 121572 w 125784"/>
              <a:gd name="connsiteY9" fmla="*/ 195193 h 219194"/>
              <a:gd name="connsiteX10" fmla="*/ 121796 w 125784"/>
              <a:gd name="connsiteY10" fmla="*/ 214984 h 219194"/>
              <a:gd name="connsiteX11" fmla="*/ 111985 w 125784"/>
              <a:gd name="connsiteY11" fmla="*/ 219195 h 21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5784" h="219194">
                <a:moveTo>
                  <a:pt x="111985" y="219195"/>
                </a:moveTo>
                <a:cubicBezTo>
                  <a:pt x="108323" y="219198"/>
                  <a:pt x="104806" y="217766"/>
                  <a:pt x="102189" y="215206"/>
                </a:cubicBezTo>
                <a:cubicBezTo>
                  <a:pt x="74346" y="188709"/>
                  <a:pt x="50050" y="158721"/>
                  <a:pt x="29904" y="125987"/>
                </a:cubicBezTo>
                <a:cubicBezTo>
                  <a:pt x="9766" y="91823"/>
                  <a:pt x="-572" y="52771"/>
                  <a:pt x="24" y="13117"/>
                </a:cubicBezTo>
                <a:cubicBezTo>
                  <a:pt x="509" y="5403"/>
                  <a:pt x="7156" y="-458"/>
                  <a:pt x="14870" y="28"/>
                </a:cubicBezTo>
                <a:cubicBezTo>
                  <a:pt x="14890" y="29"/>
                  <a:pt x="14910" y="30"/>
                  <a:pt x="14929" y="32"/>
                </a:cubicBezTo>
                <a:cubicBezTo>
                  <a:pt x="22643" y="517"/>
                  <a:pt x="28504" y="7164"/>
                  <a:pt x="28018" y="14878"/>
                </a:cubicBezTo>
                <a:cubicBezTo>
                  <a:pt x="28017" y="14897"/>
                  <a:pt x="28016" y="14917"/>
                  <a:pt x="28015" y="14936"/>
                </a:cubicBezTo>
                <a:cubicBezTo>
                  <a:pt x="27882" y="49040"/>
                  <a:pt x="36895" y="82555"/>
                  <a:pt x="54115" y="111992"/>
                </a:cubicBezTo>
                <a:cubicBezTo>
                  <a:pt x="72918" y="142520"/>
                  <a:pt x="95591" y="170485"/>
                  <a:pt x="121572" y="195193"/>
                </a:cubicBezTo>
                <a:cubicBezTo>
                  <a:pt x="127099" y="200596"/>
                  <a:pt x="127200" y="209457"/>
                  <a:pt x="121796" y="214984"/>
                </a:cubicBezTo>
                <a:cubicBezTo>
                  <a:pt x="119211" y="217629"/>
                  <a:pt x="115683" y="219143"/>
                  <a:pt x="111985" y="219195"/>
                </a:cubicBezTo>
                <a:close/>
              </a:path>
            </a:pathLst>
          </a:custGeom>
          <a:solidFill>
            <a:schemeClr val="accent1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id="{936C5D9B-5FEE-4FC5-A9CA-3CD8D833F1F2}"/>
              </a:ext>
            </a:extLst>
          </p:cNvPr>
          <p:cNvSpPr/>
          <p:nvPr/>
        </p:nvSpPr>
        <p:spPr>
          <a:xfrm>
            <a:off x="3373201" y="3651164"/>
            <a:ext cx="203092" cy="301815"/>
          </a:xfrm>
          <a:custGeom>
            <a:avLst/>
            <a:gdLst>
              <a:gd name="connsiteX0" fmla="*/ 124992 w 203092"/>
              <a:gd name="connsiteY0" fmla="*/ 301816 h 301815"/>
              <a:gd name="connsiteX1" fmla="*/ 115126 w 203092"/>
              <a:gd name="connsiteY1" fmla="*/ 297757 h 301815"/>
              <a:gd name="connsiteX2" fmla="*/ 36543 w 203092"/>
              <a:gd name="connsiteY2" fmla="*/ 199791 h 301815"/>
              <a:gd name="connsiteX3" fmla="*/ 86 w 203092"/>
              <a:gd name="connsiteY3" fmla="*/ 58931 h 301815"/>
              <a:gd name="connsiteX4" fmla="*/ 66983 w 203092"/>
              <a:gd name="connsiteY4" fmla="*/ 133 h 301815"/>
              <a:gd name="connsiteX5" fmla="*/ 67263 w 203092"/>
              <a:gd name="connsiteY5" fmla="*/ 151 h 301815"/>
              <a:gd name="connsiteX6" fmla="*/ 126042 w 203092"/>
              <a:gd name="connsiteY6" fmla="*/ 66768 h 301815"/>
              <a:gd name="connsiteX7" fmla="*/ 145635 w 203092"/>
              <a:gd name="connsiteY7" fmla="*/ 136743 h 301815"/>
              <a:gd name="connsiteX8" fmla="*/ 199026 w 203092"/>
              <a:gd name="connsiteY8" fmla="*/ 203640 h 301815"/>
              <a:gd name="connsiteX9" fmla="*/ 198956 w 203092"/>
              <a:gd name="connsiteY9" fmla="*/ 223443 h 301815"/>
              <a:gd name="connsiteX10" fmla="*/ 179153 w 203092"/>
              <a:gd name="connsiteY10" fmla="*/ 223373 h 301815"/>
              <a:gd name="connsiteX11" fmla="*/ 121424 w 203092"/>
              <a:gd name="connsiteY11" fmla="*/ 150739 h 301815"/>
              <a:gd name="connsiteX12" fmla="*/ 98052 w 203092"/>
              <a:gd name="connsiteY12" fmla="*/ 65439 h 301815"/>
              <a:gd name="connsiteX13" fmla="*/ 65495 w 203092"/>
              <a:gd name="connsiteY13" fmla="*/ 28179 h 301815"/>
              <a:gd name="connsiteX14" fmla="*/ 40112 w 203092"/>
              <a:gd name="connsiteY14" fmla="*/ 36749 h 301815"/>
              <a:gd name="connsiteX15" fmla="*/ 28076 w 203092"/>
              <a:gd name="connsiteY15" fmla="*/ 60820 h 301815"/>
              <a:gd name="connsiteX16" fmla="*/ 60685 w 203092"/>
              <a:gd name="connsiteY16" fmla="*/ 185656 h 301815"/>
              <a:gd name="connsiteX17" fmla="*/ 134789 w 203092"/>
              <a:gd name="connsiteY17" fmla="*/ 277814 h 301815"/>
              <a:gd name="connsiteX18" fmla="*/ 134800 w 203092"/>
              <a:gd name="connsiteY18" fmla="*/ 297606 h 301815"/>
              <a:gd name="connsiteX19" fmla="*/ 134789 w 203092"/>
              <a:gd name="connsiteY19" fmla="*/ 297617 h 301815"/>
              <a:gd name="connsiteX20" fmla="*/ 124992 w 203092"/>
              <a:gd name="connsiteY20" fmla="*/ 301816 h 301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3092" h="301815">
                <a:moveTo>
                  <a:pt x="124992" y="301816"/>
                </a:moveTo>
                <a:cubicBezTo>
                  <a:pt x="121297" y="301818"/>
                  <a:pt x="117750" y="300359"/>
                  <a:pt x="115126" y="297757"/>
                </a:cubicBezTo>
                <a:cubicBezTo>
                  <a:pt x="84882" y="268567"/>
                  <a:pt x="58476" y="235647"/>
                  <a:pt x="36543" y="199791"/>
                </a:cubicBezTo>
                <a:cubicBezTo>
                  <a:pt x="11454" y="157172"/>
                  <a:pt x="-1176" y="108370"/>
                  <a:pt x="86" y="58931"/>
                </a:cubicBezTo>
                <a:cubicBezTo>
                  <a:pt x="2323" y="24221"/>
                  <a:pt x="32273" y="-2104"/>
                  <a:pt x="66983" y="133"/>
                </a:cubicBezTo>
                <a:cubicBezTo>
                  <a:pt x="67076" y="139"/>
                  <a:pt x="67170" y="145"/>
                  <a:pt x="67263" y="151"/>
                </a:cubicBezTo>
                <a:cubicBezTo>
                  <a:pt x="101849" y="2400"/>
                  <a:pt x="128117" y="32172"/>
                  <a:pt x="126042" y="66768"/>
                </a:cubicBezTo>
                <a:cubicBezTo>
                  <a:pt x="126530" y="91378"/>
                  <a:pt x="133273" y="115458"/>
                  <a:pt x="145635" y="136743"/>
                </a:cubicBezTo>
                <a:cubicBezTo>
                  <a:pt x="160661" y="161119"/>
                  <a:pt x="178589" y="183583"/>
                  <a:pt x="199026" y="203640"/>
                </a:cubicBezTo>
                <a:cubicBezTo>
                  <a:pt x="204475" y="209127"/>
                  <a:pt x="204444" y="217994"/>
                  <a:pt x="198956" y="223443"/>
                </a:cubicBezTo>
                <a:cubicBezTo>
                  <a:pt x="193469" y="228892"/>
                  <a:pt x="184602" y="228861"/>
                  <a:pt x="179153" y="223373"/>
                </a:cubicBezTo>
                <a:cubicBezTo>
                  <a:pt x="156942" y="201677"/>
                  <a:pt x="137546" y="177274"/>
                  <a:pt x="121424" y="150739"/>
                </a:cubicBezTo>
                <a:cubicBezTo>
                  <a:pt x="106249" y="124863"/>
                  <a:pt x="98185" y="95435"/>
                  <a:pt x="98052" y="65439"/>
                </a:cubicBezTo>
                <a:cubicBezTo>
                  <a:pt x="99350" y="46159"/>
                  <a:pt x="84774" y="29477"/>
                  <a:pt x="65495" y="28179"/>
                </a:cubicBezTo>
                <a:cubicBezTo>
                  <a:pt x="56232" y="27555"/>
                  <a:pt x="47101" y="30638"/>
                  <a:pt x="40112" y="36749"/>
                </a:cubicBezTo>
                <a:cubicBezTo>
                  <a:pt x="33051" y="42847"/>
                  <a:pt x="28718" y="51513"/>
                  <a:pt x="28076" y="60820"/>
                </a:cubicBezTo>
                <a:cubicBezTo>
                  <a:pt x="27077" y="104660"/>
                  <a:pt x="38373" y="147905"/>
                  <a:pt x="60685" y="185656"/>
                </a:cubicBezTo>
                <a:cubicBezTo>
                  <a:pt x="81398" y="219380"/>
                  <a:pt x="106297" y="250346"/>
                  <a:pt x="134789" y="277814"/>
                </a:cubicBezTo>
                <a:cubicBezTo>
                  <a:pt x="140257" y="283276"/>
                  <a:pt x="140262" y="292137"/>
                  <a:pt x="134800" y="297606"/>
                </a:cubicBezTo>
                <a:cubicBezTo>
                  <a:pt x="134796" y="297610"/>
                  <a:pt x="134792" y="297613"/>
                  <a:pt x="134789" y="297617"/>
                </a:cubicBezTo>
                <a:cubicBezTo>
                  <a:pt x="132205" y="300254"/>
                  <a:pt x="128683" y="301763"/>
                  <a:pt x="124992" y="301816"/>
                </a:cubicBezTo>
                <a:close/>
              </a:path>
            </a:pathLst>
          </a:custGeom>
          <a:solidFill>
            <a:schemeClr val="accent1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29" name="任意多边形: 形状 28">
            <a:extLst>
              <a:ext uri="{FF2B5EF4-FFF2-40B4-BE49-F238E27FC236}">
                <a16:creationId xmlns:a16="http://schemas.microsoft.com/office/drawing/2014/main" id="{B0469AAE-849D-4F1D-8F3B-B2855D270A94}"/>
              </a:ext>
            </a:extLst>
          </p:cNvPr>
          <p:cNvSpPr/>
          <p:nvPr/>
        </p:nvSpPr>
        <p:spPr>
          <a:xfrm>
            <a:off x="3348247" y="3915892"/>
            <a:ext cx="114334" cy="66198"/>
          </a:xfrm>
          <a:custGeom>
            <a:avLst/>
            <a:gdLst>
              <a:gd name="connsiteX0" fmla="*/ 13984 w 114334"/>
              <a:gd name="connsiteY0" fmla="*/ 66197 h 66198"/>
              <a:gd name="connsiteX1" fmla="*/ 9295 w 114334"/>
              <a:gd name="connsiteY1" fmla="*/ 65357 h 66198"/>
              <a:gd name="connsiteX2" fmla="*/ 818 w 114334"/>
              <a:gd name="connsiteY2" fmla="*/ 47473 h 66198"/>
              <a:gd name="connsiteX3" fmla="*/ 828 w 114334"/>
              <a:gd name="connsiteY3" fmla="*/ 47443 h 66198"/>
              <a:gd name="connsiteX4" fmla="*/ 57438 w 114334"/>
              <a:gd name="connsiteY4" fmla="*/ 0 h 66198"/>
              <a:gd name="connsiteX5" fmla="*/ 113419 w 114334"/>
              <a:gd name="connsiteY5" fmla="*/ 45834 h 66198"/>
              <a:gd name="connsiteX6" fmla="*/ 105305 w 114334"/>
              <a:gd name="connsiteY6" fmla="*/ 63886 h 66198"/>
              <a:gd name="connsiteX7" fmla="*/ 105302 w 114334"/>
              <a:gd name="connsiteY7" fmla="*/ 63888 h 66198"/>
              <a:gd name="connsiteX8" fmla="*/ 87249 w 114334"/>
              <a:gd name="connsiteY8" fmla="*/ 55774 h 66198"/>
              <a:gd name="connsiteX9" fmla="*/ 87248 w 114334"/>
              <a:gd name="connsiteY9" fmla="*/ 55770 h 66198"/>
              <a:gd name="connsiteX10" fmla="*/ 57508 w 114334"/>
              <a:gd name="connsiteY10" fmla="*/ 27780 h 66198"/>
              <a:gd name="connsiteX11" fmla="*/ 27209 w 114334"/>
              <a:gd name="connsiteY11" fmla="*/ 57310 h 66198"/>
              <a:gd name="connsiteX12" fmla="*/ 13984 w 114334"/>
              <a:gd name="connsiteY12" fmla="*/ 66197 h 66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334" h="66198">
                <a:moveTo>
                  <a:pt x="13984" y="66197"/>
                </a:moveTo>
                <a:cubicBezTo>
                  <a:pt x="12384" y="66187"/>
                  <a:pt x="10798" y="65903"/>
                  <a:pt x="9295" y="65357"/>
                </a:cubicBezTo>
                <a:cubicBezTo>
                  <a:pt x="2016" y="62760"/>
                  <a:pt x="-1780" y="54752"/>
                  <a:pt x="818" y="47473"/>
                </a:cubicBezTo>
                <a:cubicBezTo>
                  <a:pt x="821" y="47463"/>
                  <a:pt x="825" y="47453"/>
                  <a:pt x="828" y="47443"/>
                </a:cubicBezTo>
                <a:cubicBezTo>
                  <a:pt x="11395" y="18194"/>
                  <a:pt x="33087" y="0"/>
                  <a:pt x="57438" y="0"/>
                </a:cubicBezTo>
                <a:cubicBezTo>
                  <a:pt x="81790" y="0"/>
                  <a:pt x="102573" y="17564"/>
                  <a:pt x="113419" y="45834"/>
                </a:cubicBezTo>
                <a:cubicBezTo>
                  <a:pt x="116163" y="53060"/>
                  <a:pt x="112531" y="61142"/>
                  <a:pt x="105305" y="63886"/>
                </a:cubicBezTo>
                <a:cubicBezTo>
                  <a:pt x="105304" y="63887"/>
                  <a:pt x="105303" y="63887"/>
                  <a:pt x="105302" y="63888"/>
                </a:cubicBezTo>
                <a:cubicBezTo>
                  <a:pt x="98076" y="66632"/>
                  <a:pt x="89994" y="63000"/>
                  <a:pt x="87249" y="55774"/>
                </a:cubicBezTo>
                <a:cubicBezTo>
                  <a:pt x="87249" y="55772"/>
                  <a:pt x="87249" y="55772"/>
                  <a:pt x="87248" y="55770"/>
                </a:cubicBezTo>
                <a:cubicBezTo>
                  <a:pt x="80740" y="38626"/>
                  <a:pt x="69334" y="27780"/>
                  <a:pt x="57508" y="27780"/>
                </a:cubicBezTo>
                <a:cubicBezTo>
                  <a:pt x="45683" y="27780"/>
                  <a:pt x="33507" y="39396"/>
                  <a:pt x="27209" y="57310"/>
                </a:cubicBezTo>
                <a:cubicBezTo>
                  <a:pt x="25082" y="62738"/>
                  <a:pt x="19813" y="66278"/>
                  <a:pt x="13984" y="66197"/>
                </a:cubicBezTo>
                <a:close/>
              </a:path>
            </a:pathLst>
          </a:custGeom>
          <a:solidFill>
            <a:schemeClr val="accent1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2" name="任意多边形: 形状 31">
            <a:extLst>
              <a:ext uri="{FF2B5EF4-FFF2-40B4-BE49-F238E27FC236}">
                <a16:creationId xmlns:a16="http://schemas.microsoft.com/office/drawing/2014/main" id="{6371906C-385F-4CA3-9C33-4BD3E97D94EB}"/>
              </a:ext>
            </a:extLst>
          </p:cNvPr>
          <p:cNvSpPr/>
          <p:nvPr/>
        </p:nvSpPr>
        <p:spPr>
          <a:xfrm>
            <a:off x="3297270" y="3504358"/>
            <a:ext cx="312742" cy="107840"/>
          </a:xfrm>
          <a:custGeom>
            <a:avLst/>
            <a:gdLst>
              <a:gd name="connsiteX0" fmla="*/ 298889 w 312742"/>
              <a:gd name="connsiteY0" fmla="*/ 107841 h 107840"/>
              <a:gd name="connsiteX1" fmla="*/ 287623 w 312742"/>
              <a:gd name="connsiteY1" fmla="*/ 102173 h 107840"/>
              <a:gd name="connsiteX2" fmla="*/ 151171 w 312742"/>
              <a:gd name="connsiteY2" fmla="*/ 28419 h 107840"/>
              <a:gd name="connsiteX3" fmla="*/ 23676 w 312742"/>
              <a:gd name="connsiteY3" fmla="*/ 69144 h 107840"/>
              <a:gd name="connsiteX4" fmla="*/ 3888 w 312742"/>
              <a:gd name="connsiteY4" fmla="*/ 68718 h 107840"/>
              <a:gd name="connsiteX5" fmla="*/ 4314 w 312742"/>
              <a:gd name="connsiteY5" fmla="*/ 48931 h 107840"/>
              <a:gd name="connsiteX6" fmla="*/ 6042 w 312742"/>
              <a:gd name="connsiteY6" fmla="*/ 47522 h 107840"/>
              <a:gd name="connsiteX7" fmla="*/ 152990 w 312742"/>
              <a:gd name="connsiteY7" fmla="*/ 499 h 107840"/>
              <a:gd name="connsiteX8" fmla="*/ 310155 w 312742"/>
              <a:gd name="connsiteY8" fmla="*/ 85519 h 107840"/>
              <a:gd name="connsiteX9" fmla="*/ 306936 w 312742"/>
              <a:gd name="connsiteY9" fmla="*/ 104972 h 107840"/>
              <a:gd name="connsiteX10" fmla="*/ 298889 w 312742"/>
              <a:gd name="connsiteY10" fmla="*/ 107841 h 10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2742" h="107840">
                <a:moveTo>
                  <a:pt x="298889" y="107841"/>
                </a:moveTo>
                <a:cubicBezTo>
                  <a:pt x="294447" y="107846"/>
                  <a:pt x="290266" y="105743"/>
                  <a:pt x="287623" y="102173"/>
                </a:cubicBezTo>
                <a:cubicBezTo>
                  <a:pt x="255233" y="58677"/>
                  <a:pt x="205303" y="31689"/>
                  <a:pt x="151171" y="28419"/>
                </a:cubicBezTo>
                <a:cubicBezTo>
                  <a:pt x="105035" y="25244"/>
                  <a:pt x="59428" y="39812"/>
                  <a:pt x="23676" y="69144"/>
                </a:cubicBezTo>
                <a:cubicBezTo>
                  <a:pt x="18094" y="74491"/>
                  <a:pt x="9235" y="74300"/>
                  <a:pt x="3888" y="68718"/>
                </a:cubicBezTo>
                <a:cubicBezTo>
                  <a:pt x="-1458" y="63136"/>
                  <a:pt x="-1268" y="54277"/>
                  <a:pt x="4314" y="48931"/>
                </a:cubicBezTo>
                <a:cubicBezTo>
                  <a:pt x="4852" y="48416"/>
                  <a:pt x="5430" y="47945"/>
                  <a:pt x="6042" y="47522"/>
                </a:cubicBezTo>
                <a:cubicBezTo>
                  <a:pt x="47215" y="13643"/>
                  <a:pt x="99798" y="-3184"/>
                  <a:pt x="152990" y="499"/>
                </a:cubicBezTo>
                <a:cubicBezTo>
                  <a:pt x="215338" y="4330"/>
                  <a:pt x="272831" y="35431"/>
                  <a:pt x="310155" y="85519"/>
                </a:cubicBezTo>
                <a:cubicBezTo>
                  <a:pt x="314608" y="91786"/>
                  <a:pt x="313170" y="100472"/>
                  <a:pt x="306936" y="104972"/>
                </a:cubicBezTo>
                <a:cubicBezTo>
                  <a:pt x="304619" y="106744"/>
                  <a:pt x="301805" y="107746"/>
                  <a:pt x="298889" y="107841"/>
                </a:cubicBezTo>
                <a:close/>
              </a:path>
            </a:pathLst>
          </a:custGeom>
          <a:solidFill>
            <a:schemeClr val="accent1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id="{93F89D32-BB39-40F0-ADB7-7C9DE5EEFA98}"/>
              </a:ext>
            </a:extLst>
          </p:cNvPr>
          <p:cNvSpPr/>
          <p:nvPr/>
        </p:nvSpPr>
        <p:spPr>
          <a:xfrm>
            <a:off x="3195652" y="3455385"/>
            <a:ext cx="352026" cy="179976"/>
          </a:xfrm>
          <a:custGeom>
            <a:avLst/>
            <a:gdLst>
              <a:gd name="connsiteX0" fmla="*/ 13893 w 352026"/>
              <a:gd name="connsiteY0" fmla="*/ 179976 h 179976"/>
              <a:gd name="connsiteX1" fmla="*/ 8645 w 352026"/>
              <a:gd name="connsiteY1" fmla="*/ 178926 h 179976"/>
              <a:gd name="connsiteX2" fmla="*/ 947 w 352026"/>
              <a:gd name="connsiteY2" fmla="*/ 160943 h 179976"/>
              <a:gd name="connsiteX3" fmla="*/ 257897 w 352026"/>
              <a:gd name="connsiteY3" fmla="*/ 559 h 179976"/>
              <a:gd name="connsiteX4" fmla="*/ 342987 w 352026"/>
              <a:gd name="connsiteY4" fmla="*/ 20992 h 179976"/>
              <a:gd name="connsiteX5" fmla="*/ 351115 w 352026"/>
              <a:gd name="connsiteY5" fmla="*/ 39038 h 179976"/>
              <a:gd name="connsiteX6" fmla="*/ 333069 w 352026"/>
              <a:gd name="connsiteY6" fmla="*/ 47166 h 179976"/>
              <a:gd name="connsiteX7" fmla="*/ 332071 w 352026"/>
              <a:gd name="connsiteY7" fmla="*/ 46743 h 179976"/>
              <a:gd name="connsiteX8" fmla="*/ 256078 w 352026"/>
              <a:gd name="connsiteY8" fmla="*/ 28759 h 179976"/>
              <a:gd name="connsiteX9" fmla="*/ 26838 w 352026"/>
              <a:gd name="connsiteY9" fmla="*/ 171509 h 179976"/>
              <a:gd name="connsiteX10" fmla="*/ 13893 w 352026"/>
              <a:gd name="connsiteY10" fmla="*/ 179976 h 179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2026" h="179976">
                <a:moveTo>
                  <a:pt x="13893" y="179976"/>
                </a:moveTo>
                <a:cubicBezTo>
                  <a:pt x="12092" y="179967"/>
                  <a:pt x="10310" y="179611"/>
                  <a:pt x="8645" y="178926"/>
                </a:cubicBezTo>
                <a:cubicBezTo>
                  <a:pt x="1620" y="176018"/>
                  <a:pt x="-1798" y="168032"/>
                  <a:pt x="947" y="160943"/>
                </a:cubicBezTo>
                <a:cubicBezTo>
                  <a:pt x="43250" y="57834"/>
                  <a:pt x="146687" y="-6729"/>
                  <a:pt x="257897" y="559"/>
                </a:cubicBezTo>
                <a:cubicBezTo>
                  <a:pt x="287201" y="2580"/>
                  <a:pt x="315961" y="9486"/>
                  <a:pt x="342987" y="20992"/>
                </a:cubicBezTo>
                <a:cubicBezTo>
                  <a:pt x="350215" y="23731"/>
                  <a:pt x="353854" y="31810"/>
                  <a:pt x="351115" y="39038"/>
                </a:cubicBezTo>
                <a:cubicBezTo>
                  <a:pt x="348377" y="46265"/>
                  <a:pt x="340297" y="49905"/>
                  <a:pt x="333069" y="47166"/>
                </a:cubicBezTo>
                <a:cubicBezTo>
                  <a:pt x="332731" y="47038"/>
                  <a:pt x="332398" y="46897"/>
                  <a:pt x="332071" y="46743"/>
                </a:cubicBezTo>
                <a:cubicBezTo>
                  <a:pt x="307914" y="36571"/>
                  <a:pt x="282232" y="30494"/>
                  <a:pt x="256078" y="28759"/>
                </a:cubicBezTo>
                <a:cubicBezTo>
                  <a:pt x="156905" y="22045"/>
                  <a:pt x="64564" y="79546"/>
                  <a:pt x="26838" y="171509"/>
                </a:cubicBezTo>
                <a:cubicBezTo>
                  <a:pt x="24617" y="176676"/>
                  <a:pt x="19518" y="180012"/>
                  <a:pt x="13893" y="179976"/>
                </a:cubicBezTo>
                <a:close/>
              </a:path>
            </a:pathLst>
          </a:custGeom>
          <a:solidFill>
            <a:schemeClr val="accent1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4" name="任意多边形: 形状 33">
            <a:extLst>
              <a:ext uri="{FF2B5EF4-FFF2-40B4-BE49-F238E27FC236}">
                <a16:creationId xmlns:a16="http://schemas.microsoft.com/office/drawing/2014/main" id="{F92B851B-4565-400E-9A2E-B66851FFF1EA}"/>
              </a:ext>
            </a:extLst>
          </p:cNvPr>
          <p:cNvSpPr/>
          <p:nvPr/>
        </p:nvSpPr>
        <p:spPr>
          <a:xfrm>
            <a:off x="3269144" y="3406401"/>
            <a:ext cx="200776" cy="70893"/>
          </a:xfrm>
          <a:custGeom>
            <a:avLst/>
            <a:gdLst>
              <a:gd name="connsiteX0" fmla="*/ 14085 w 200776"/>
              <a:gd name="connsiteY0" fmla="*/ 70885 h 70893"/>
              <a:gd name="connsiteX1" fmla="*/ 0 w 200776"/>
              <a:gd name="connsiteY1" fmla="*/ 56980 h 70893"/>
              <a:gd name="connsiteX2" fmla="*/ 6738 w 200776"/>
              <a:gd name="connsiteY2" fmla="*/ 44924 h 70893"/>
              <a:gd name="connsiteX3" fmla="*/ 164392 w 200776"/>
              <a:gd name="connsiteY3" fmla="*/ 0 h 70893"/>
              <a:gd name="connsiteX4" fmla="*/ 187694 w 200776"/>
              <a:gd name="connsiteY4" fmla="*/ 700 h 70893"/>
              <a:gd name="connsiteX5" fmla="*/ 200744 w 200776"/>
              <a:gd name="connsiteY5" fmla="*/ 15640 h 70893"/>
              <a:gd name="connsiteX6" fmla="*/ 185805 w 200776"/>
              <a:gd name="connsiteY6" fmla="*/ 28690 h 70893"/>
              <a:gd name="connsiteX7" fmla="*/ 164812 w 200776"/>
              <a:gd name="connsiteY7" fmla="*/ 28060 h 70893"/>
              <a:gd name="connsiteX8" fmla="*/ 21572 w 200776"/>
              <a:gd name="connsiteY8" fmla="*/ 68856 h 70893"/>
              <a:gd name="connsiteX9" fmla="*/ 14085 w 200776"/>
              <a:gd name="connsiteY9" fmla="*/ 70885 h 70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776" h="70893">
                <a:moveTo>
                  <a:pt x="14085" y="70885"/>
                </a:moveTo>
                <a:cubicBezTo>
                  <a:pt x="6356" y="70935"/>
                  <a:pt x="50" y="64709"/>
                  <a:pt x="0" y="56980"/>
                </a:cubicBezTo>
                <a:cubicBezTo>
                  <a:pt x="-31" y="52056"/>
                  <a:pt x="2527" y="47478"/>
                  <a:pt x="6738" y="44924"/>
                </a:cubicBezTo>
                <a:cubicBezTo>
                  <a:pt x="54237" y="15916"/>
                  <a:pt x="108737" y="386"/>
                  <a:pt x="164392" y="0"/>
                </a:cubicBezTo>
                <a:cubicBezTo>
                  <a:pt x="172019" y="0"/>
                  <a:pt x="179927" y="0"/>
                  <a:pt x="187694" y="700"/>
                </a:cubicBezTo>
                <a:cubicBezTo>
                  <a:pt x="195423" y="1221"/>
                  <a:pt x="201266" y="7910"/>
                  <a:pt x="200744" y="15640"/>
                </a:cubicBezTo>
                <a:cubicBezTo>
                  <a:pt x="200222" y="23369"/>
                  <a:pt x="193534" y="29212"/>
                  <a:pt x="185805" y="28690"/>
                </a:cubicBezTo>
                <a:cubicBezTo>
                  <a:pt x="178807" y="28200"/>
                  <a:pt x="171810" y="27990"/>
                  <a:pt x="164812" y="28060"/>
                </a:cubicBezTo>
                <a:cubicBezTo>
                  <a:pt x="114246" y="28396"/>
                  <a:pt x="64727" y="42500"/>
                  <a:pt x="21572" y="68856"/>
                </a:cubicBezTo>
                <a:cubicBezTo>
                  <a:pt x="19339" y="70274"/>
                  <a:pt x="16729" y="70981"/>
                  <a:pt x="14085" y="70885"/>
                </a:cubicBezTo>
                <a:close/>
              </a:path>
            </a:pathLst>
          </a:custGeom>
          <a:solidFill>
            <a:schemeClr val="accent1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7DD2823F-C63B-42CD-A64E-9EE8C5D665FA}"/>
              </a:ext>
            </a:extLst>
          </p:cNvPr>
          <p:cNvSpPr/>
          <p:nvPr/>
        </p:nvSpPr>
        <p:spPr>
          <a:xfrm>
            <a:off x="3204019" y="3581147"/>
            <a:ext cx="90444" cy="281004"/>
          </a:xfrm>
          <a:custGeom>
            <a:avLst/>
            <a:gdLst>
              <a:gd name="connsiteX0" fmla="*/ 13993 w 90444"/>
              <a:gd name="connsiteY0" fmla="*/ 281005 h 281004"/>
              <a:gd name="connsiteX1" fmla="*/ 0 w 90444"/>
              <a:gd name="connsiteY1" fmla="*/ 267007 h 281004"/>
              <a:gd name="connsiteX2" fmla="*/ 6086 w 90444"/>
              <a:gd name="connsiteY2" fmla="*/ 255464 h 281004"/>
              <a:gd name="connsiteX3" fmla="*/ 28338 w 90444"/>
              <a:gd name="connsiteY3" fmla="*/ 207111 h 281004"/>
              <a:gd name="connsiteX4" fmla="*/ 26449 w 90444"/>
              <a:gd name="connsiteY4" fmla="*/ 190946 h 281004"/>
              <a:gd name="connsiteX5" fmla="*/ 22740 w 90444"/>
              <a:gd name="connsiteY5" fmla="*/ 119921 h 281004"/>
              <a:gd name="connsiteX6" fmla="*/ 22740 w 90444"/>
              <a:gd name="connsiteY6" fmla="*/ 119151 h 281004"/>
              <a:gd name="connsiteX7" fmla="*/ 64725 w 90444"/>
              <a:gd name="connsiteY7" fmla="*/ 6351 h 281004"/>
              <a:gd name="connsiteX8" fmla="*/ 84093 w 90444"/>
              <a:gd name="connsiteY8" fmla="*/ 2275 h 281004"/>
              <a:gd name="connsiteX9" fmla="*/ 88169 w 90444"/>
              <a:gd name="connsiteY9" fmla="*/ 21643 h 281004"/>
              <a:gd name="connsiteX10" fmla="*/ 86977 w 90444"/>
              <a:gd name="connsiteY10" fmla="*/ 23215 h 281004"/>
              <a:gd name="connsiteX11" fmla="*/ 50660 w 90444"/>
              <a:gd name="connsiteY11" fmla="*/ 121181 h 281004"/>
              <a:gd name="connsiteX12" fmla="*/ 50660 w 90444"/>
              <a:gd name="connsiteY12" fmla="*/ 121880 h 281004"/>
              <a:gd name="connsiteX13" fmla="*/ 54229 w 90444"/>
              <a:gd name="connsiteY13" fmla="*/ 187797 h 281004"/>
              <a:gd name="connsiteX14" fmla="*/ 56118 w 90444"/>
              <a:gd name="connsiteY14" fmla="*/ 204312 h 281004"/>
              <a:gd name="connsiteX15" fmla="*/ 21900 w 90444"/>
              <a:gd name="connsiteY15" fmla="*/ 278625 h 281004"/>
              <a:gd name="connsiteX16" fmla="*/ 13993 w 90444"/>
              <a:gd name="connsiteY16" fmla="*/ 281005 h 281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0444" h="281004">
                <a:moveTo>
                  <a:pt x="13993" y="281005"/>
                </a:moveTo>
                <a:cubicBezTo>
                  <a:pt x="6263" y="281004"/>
                  <a:pt x="-1" y="274737"/>
                  <a:pt x="0" y="267007"/>
                </a:cubicBezTo>
                <a:cubicBezTo>
                  <a:pt x="1" y="262391"/>
                  <a:pt x="2277" y="258072"/>
                  <a:pt x="6086" y="255464"/>
                </a:cubicBezTo>
                <a:cubicBezTo>
                  <a:pt x="21480" y="244827"/>
                  <a:pt x="31347" y="235800"/>
                  <a:pt x="28338" y="207111"/>
                </a:cubicBezTo>
                <a:cubicBezTo>
                  <a:pt x="27778" y="201792"/>
                  <a:pt x="27078" y="196404"/>
                  <a:pt x="26449" y="190946"/>
                </a:cubicBezTo>
                <a:cubicBezTo>
                  <a:pt x="22867" y="167452"/>
                  <a:pt x="21625" y="143660"/>
                  <a:pt x="22740" y="119921"/>
                </a:cubicBezTo>
                <a:lnTo>
                  <a:pt x="22740" y="119151"/>
                </a:lnTo>
                <a:cubicBezTo>
                  <a:pt x="25364" y="78247"/>
                  <a:pt x="39966" y="39017"/>
                  <a:pt x="64725" y="6351"/>
                </a:cubicBezTo>
                <a:cubicBezTo>
                  <a:pt x="68947" y="-123"/>
                  <a:pt x="77619" y="-1948"/>
                  <a:pt x="84093" y="2275"/>
                </a:cubicBezTo>
                <a:cubicBezTo>
                  <a:pt x="90567" y="6497"/>
                  <a:pt x="92392" y="15169"/>
                  <a:pt x="88169" y="21643"/>
                </a:cubicBezTo>
                <a:cubicBezTo>
                  <a:pt x="87809" y="22194"/>
                  <a:pt x="87411" y="22720"/>
                  <a:pt x="86977" y="23215"/>
                </a:cubicBezTo>
                <a:cubicBezTo>
                  <a:pt x="65517" y="51597"/>
                  <a:pt x="52887" y="85668"/>
                  <a:pt x="50660" y="121181"/>
                </a:cubicBezTo>
                <a:lnTo>
                  <a:pt x="50660" y="121880"/>
                </a:lnTo>
                <a:cubicBezTo>
                  <a:pt x="49743" y="143916"/>
                  <a:pt x="50938" y="165989"/>
                  <a:pt x="54229" y="187797"/>
                </a:cubicBezTo>
                <a:cubicBezTo>
                  <a:pt x="54929" y="193325"/>
                  <a:pt x="55558" y="198853"/>
                  <a:pt x="56118" y="204312"/>
                </a:cubicBezTo>
                <a:cubicBezTo>
                  <a:pt x="60807" y="248046"/>
                  <a:pt x="40934" y="265610"/>
                  <a:pt x="21900" y="278625"/>
                </a:cubicBezTo>
                <a:cubicBezTo>
                  <a:pt x="19564" y="280196"/>
                  <a:pt x="16808" y="281025"/>
                  <a:pt x="13993" y="281005"/>
                </a:cubicBezTo>
                <a:close/>
              </a:path>
            </a:pathLst>
          </a:custGeom>
          <a:solidFill>
            <a:schemeClr val="accent1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pic>
        <p:nvPicPr>
          <p:cNvPr id="39" name="图形 38" descr="张开的捧着植物的手 纯色填充">
            <a:extLst>
              <a:ext uri="{FF2B5EF4-FFF2-40B4-BE49-F238E27FC236}">
                <a16:creationId xmlns:a16="http://schemas.microsoft.com/office/drawing/2014/main" id="{45E91E84-2A1B-44F0-8850-C9A605D7CE5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261516" y="4277589"/>
            <a:ext cx="951324" cy="951324"/>
          </a:xfrm>
          <a:prstGeom prst="rect">
            <a:avLst/>
          </a:prstGeom>
        </p:spPr>
      </p:pic>
      <p:pic>
        <p:nvPicPr>
          <p:cNvPr id="41" name="图形 40" descr="齿轮 纯色填充">
            <a:extLst>
              <a:ext uri="{FF2B5EF4-FFF2-40B4-BE49-F238E27FC236}">
                <a16:creationId xmlns:a16="http://schemas.microsoft.com/office/drawing/2014/main" id="{D84CDAD4-1470-44C9-8FE1-68971DF99BC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2940132">
            <a:off x="2691224" y="4239814"/>
            <a:ext cx="1116033" cy="1116033"/>
          </a:xfrm>
          <a:prstGeom prst="rect">
            <a:avLst/>
          </a:prstGeom>
        </p:spPr>
      </p:pic>
      <p:pic>
        <p:nvPicPr>
          <p:cNvPr id="43" name="图形 42" descr="有想法的人 纯色填充">
            <a:extLst>
              <a:ext uri="{FF2B5EF4-FFF2-40B4-BE49-F238E27FC236}">
                <a16:creationId xmlns:a16="http://schemas.microsoft.com/office/drawing/2014/main" id="{2A014E47-0A3D-430B-9742-651C35E07C6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755699" y="2655567"/>
            <a:ext cx="914400" cy="914400"/>
          </a:xfrm>
          <a:prstGeom prst="rect">
            <a:avLst/>
          </a:prstGeom>
        </p:spPr>
      </p:pic>
      <p:pic>
        <p:nvPicPr>
          <p:cNvPr id="45" name="图形 44" descr="思想气泡 纯色填充">
            <a:extLst>
              <a:ext uri="{FF2B5EF4-FFF2-40B4-BE49-F238E27FC236}">
                <a16:creationId xmlns:a16="http://schemas.microsoft.com/office/drawing/2014/main" id="{4DDD7323-119D-4030-B932-6B2359DD34B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653035" y="1205627"/>
            <a:ext cx="914400" cy="914400"/>
          </a:xfrm>
          <a:prstGeom prst="rect">
            <a:avLst/>
          </a:prstGeom>
        </p:spPr>
      </p:pic>
      <p:pic>
        <p:nvPicPr>
          <p:cNvPr id="47" name="图形 46" descr="灯泡和齿轮 纯色填充">
            <a:extLst>
              <a:ext uri="{FF2B5EF4-FFF2-40B4-BE49-F238E27FC236}">
                <a16:creationId xmlns:a16="http://schemas.microsoft.com/office/drawing/2014/main" id="{90464124-D66E-4EDB-A986-26FE33F404C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663673" y="4843733"/>
            <a:ext cx="914400" cy="914400"/>
          </a:xfrm>
          <a:prstGeom prst="rect">
            <a:avLst/>
          </a:prstGeom>
        </p:spPr>
      </p:pic>
      <p:pic>
        <p:nvPicPr>
          <p:cNvPr id="49" name="图形 48" descr="集体讨论 纯色填充">
            <a:extLst>
              <a:ext uri="{FF2B5EF4-FFF2-40B4-BE49-F238E27FC236}">
                <a16:creationId xmlns:a16="http://schemas.microsoft.com/office/drawing/2014/main" id="{27E2A9A6-9893-475C-8D8A-4D0F5F2C239A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695612" y="2134505"/>
            <a:ext cx="914400" cy="914400"/>
          </a:xfrm>
          <a:prstGeom prst="rect">
            <a:avLst/>
          </a:prstGeom>
        </p:spPr>
      </p:pic>
      <p:pic>
        <p:nvPicPr>
          <p:cNvPr id="51" name="图形 50" descr="云计算 纯色填充">
            <a:extLst>
              <a:ext uri="{FF2B5EF4-FFF2-40B4-BE49-F238E27FC236}">
                <a16:creationId xmlns:a16="http://schemas.microsoft.com/office/drawing/2014/main" id="{7F45360A-0393-4EDE-9A09-8073604BE2B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462581" y="5156371"/>
            <a:ext cx="914400" cy="914400"/>
          </a:xfrm>
          <a:prstGeom prst="rect">
            <a:avLst/>
          </a:prstGeom>
        </p:spPr>
      </p:pic>
      <p:pic>
        <p:nvPicPr>
          <p:cNvPr id="53" name="图形 52" descr="云 纯色填充">
            <a:extLst>
              <a:ext uri="{FF2B5EF4-FFF2-40B4-BE49-F238E27FC236}">
                <a16:creationId xmlns:a16="http://schemas.microsoft.com/office/drawing/2014/main" id="{D7E87F7D-9AE9-4856-8481-691B2FCF8BF0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745400" y="4154725"/>
            <a:ext cx="914400" cy="914400"/>
          </a:xfrm>
          <a:prstGeom prst="rect">
            <a:avLst/>
          </a:prstGeom>
        </p:spPr>
      </p:pic>
      <p:pic>
        <p:nvPicPr>
          <p:cNvPr id="55" name="图形 54" descr="灯泡 纯色填充">
            <a:extLst>
              <a:ext uri="{FF2B5EF4-FFF2-40B4-BE49-F238E27FC236}">
                <a16:creationId xmlns:a16="http://schemas.microsoft.com/office/drawing/2014/main" id="{4EB87955-ECD5-4B0D-AC08-64F33240027C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4182158" y="4797831"/>
            <a:ext cx="914400" cy="914400"/>
          </a:xfrm>
          <a:prstGeom prst="rect">
            <a:avLst/>
          </a:prstGeom>
        </p:spPr>
      </p:pic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DC093B99-52A1-4B97-A2CF-6CCF483D0795}"/>
              </a:ext>
            </a:extLst>
          </p:cNvPr>
          <p:cNvSpPr/>
          <p:nvPr/>
        </p:nvSpPr>
        <p:spPr>
          <a:xfrm>
            <a:off x="4458562" y="3466408"/>
            <a:ext cx="496252" cy="320992"/>
          </a:xfrm>
          <a:custGeom>
            <a:avLst/>
            <a:gdLst>
              <a:gd name="connsiteX0" fmla="*/ 422910 w 496252"/>
              <a:gd name="connsiteY0" fmla="*/ 124777 h 320992"/>
              <a:gd name="connsiteX1" fmla="*/ 328613 w 496252"/>
              <a:gd name="connsiteY1" fmla="*/ 45720 h 320992"/>
              <a:gd name="connsiteX2" fmla="*/ 313373 w 496252"/>
              <a:gd name="connsiteY2" fmla="*/ 46672 h 320992"/>
              <a:gd name="connsiteX3" fmla="*/ 215265 w 496252"/>
              <a:gd name="connsiteY3" fmla="*/ 0 h 320992"/>
              <a:gd name="connsiteX4" fmla="*/ 93345 w 496252"/>
              <a:gd name="connsiteY4" fmla="*/ 92393 h 320992"/>
              <a:gd name="connsiteX5" fmla="*/ 0 w 496252"/>
              <a:gd name="connsiteY5" fmla="*/ 205740 h 320992"/>
              <a:gd name="connsiteX6" fmla="*/ 114300 w 496252"/>
              <a:gd name="connsiteY6" fmla="*/ 320993 h 320992"/>
              <a:gd name="connsiteX7" fmla="*/ 114300 w 496252"/>
              <a:gd name="connsiteY7" fmla="*/ 320993 h 320992"/>
              <a:gd name="connsiteX8" fmla="*/ 400050 w 496252"/>
              <a:gd name="connsiteY8" fmla="*/ 320993 h 320992"/>
              <a:gd name="connsiteX9" fmla="*/ 496253 w 496252"/>
              <a:gd name="connsiteY9" fmla="*/ 220980 h 320992"/>
              <a:gd name="connsiteX10" fmla="*/ 422910 w 496252"/>
              <a:gd name="connsiteY10" fmla="*/ 124777 h 320992"/>
              <a:gd name="connsiteX11" fmla="*/ 394335 w 496252"/>
              <a:gd name="connsiteY11" fmla="*/ 263843 h 320992"/>
              <a:gd name="connsiteX12" fmla="*/ 112395 w 496252"/>
              <a:gd name="connsiteY12" fmla="*/ 263843 h 320992"/>
              <a:gd name="connsiteX13" fmla="*/ 61913 w 496252"/>
              <a:gd name="connsiteY13" fmla="*/ 230505 h 320992"/>
              <a:gd name="connsiteX14" fmla="*/ 68580 w 496252"/>
              <a:gd name="connsiteY14" fmla="*/ 169545 h 320992"/>
              <a:gd name="connsiteX15" fmla="*/ 115252 w 496252"/>
              <a:gd name="connsiteY15" fmla="*/ 145733 h 320992"/>
              <a:gd name="connsiteX16" fmla="*/ 124777 w 496252"/>
              <a:gd name="connsiteY16" fmla="*/ 146685 h 320992"/>
              <a:gd name="connsiteX17" fmla="*/ 141923 w 496252"/>
              <a:gd name="connsiteY17" fmla="*/ 149543 h 320992"/>
              <a:gd name="connsiteX18" fmla="*/ 141923 w 496252"/>
              <a:gd name="connsiteY18" fmla="*/ 130493 h 320992"/>
              <a:gd name="connsiteX19" fmla="*/ 198120 w 496252"/>
              <a:gd name="connsiteY19" fmla="*/ 59055 h 320992"/>
              <a:gd name="connsiteX20" fmla="*/ 215265 w 496252"/>
              <a:gd name="connsiteY20" fmla="*/ 57150 h 320992"/>
              <a:gd name="connsiteX21" fmla="*/ 215265 w 496252"/>
              <a:gd name="connsiteY21" fmla="*/ 57150 h 320992"/>
              <a:gd name="connsiteX22" fmla="*/ 215265 w 496252"/>
              <a:gd name="connsiteY22" fmla="*/ 57150 h 320992"/>
              <a:gd name="connsiteX23" fmla="*/ 215265 w 496252"/>
              <a:gd name="connsiteY23" fmla="*/ 57150 h 320992"/>
              <a:gd name="connsiteX24" fmla="*/ 280035 w 496252"/>
              <a:gd name="connsiteY24" fmla="*/ 97155 h 320992"/>
              <a:gd name="connsiteX25" fmla="*/ 285750 w 496252"/>
              <a:gd name="connsiteY25" fmla="*/ 108585 h 320992"/>
              <a:gd name="connsiteX26" fmla="*/ 298133 w 496252"/>
              <a:gd name="connsiteY26" fmla="*/ 103823 h 320992"/>
              <a:gd name="connsiteX27" fmla="*/ 317183 w 496252"/>
              <a:gd name="connsiteY27" fmla="*/ 100965 h 320992"/>
              <a:gd name="connsiteX28" fmla="*/ 351473 w 496252"/>
              <a:gd name="connsiteY28" fmla="*/ 111443 h 320992"/>
              <a:gd name="connsiteX29" fmla="*/ 376238 w 496252"/>
              <a:gd name="connsiteY29" fmla="*/ 160020 h 320992"/>
              <a:gd name="connsiteX30" fmla="*/ 376238 w 496252"/>
              <a:gd name="connsiteY30" fmla="*/ 175260 h 320992"/>
              <a:gd name="connsiteX31" fmla="*/ 395288 w 496252"/>
              <a:gd name="connsiteY31" fmla="*/ 175260 h 320992"/>
              <a:gd name="connsiteX32" fmla="*/ 440055 w 496252"/>
              <a:gd name="connsiteY32" fmla="*/ 220028 h 320992"/>
              <a:gd name="connsiteX33" fmla="*/ 394335 w 496252"/>
              <a:gd name="connsiteY33" fmla="*/ 263843 h 32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96252" h="320992">
                <a:moveTo>
                  <a:pt x="422910" y="124777"/>
                </a:moveTo>
                <a:cubicBezTo>
                  <a:pt x="415290" y="80010"/>
                  <a:pt x="375285" y="45720"/>
                  <a:pt x="328613" y="45720"/>
                </a:cubicBezTo>
                <a:cubicBezTo>
                  <a:pt x="323850" y="45720"/>
                  <a:pt x="318135" y="46672"/>
                  <a:pt x="313373" y="46672"/>
                </a:cubicBezTo>
                <a:cubicBezTo>
                  <a:pt x="290513" y="18097"/>
                  <a:pt x="255270" y="0"/>
                  <a:pt x="215265" y="0"/>
                </a:cubicBezTo>
                <a:cubicBezTo>
                  <a:pt x="157163" y="0"/>
                  <a:pt x="108585" y="39052"/>
                  <a:pt x="93345" y="92393"/>
                </a:cubicBezTo>
                <a:cubicBezTo>
                  <a:pt x="40005" y="102870"/>
                  <a:pt x="0" y="149543"/>
                  <a:pt x="0" y="205740"/>
                </a:cubicBezTo>
                <a:cubicBezTo>
                  <a:pt x="0" y="269557"/>
                  <a:pt x="51435" y="320993"/>
                  <a:pt x="114300" y="320993"/>
                </a:cubicBezTo>
                <a:lnTo>
                  <a:pt x="114300" y="320993"/>
                </a:lnTo>
                <a:cubicBezTo>
                  <a:pt x="114300" y="320993"/>
                  <a:pt x="396240" y="320993"/>
                  <a:pt x="400050" y="320993"/>
                </a:cubicBezTo>
                <a:cubicBezTo>
                  <a:pt x="455295" y="320993"/>
                  <a:pt x="496253" y="276225"/>
                  <a:pt x="496253" y="220980"/>
                </a:cubicBezTo>
                <a:cubicBezTo>
                  <a:pt x="496253" y="175260"/>
                  <a:pt x="464820" y="137160"/>
                  <a:pt x="422910" y="124777"/>
                </a:cubicBezTo>
                <a:close/>
                <a:moveTo>
                  <a:pt x="394335" y="263843"/>
                </a:moveTo>
                <a:lnTo>
                  <a:pt x="112395" y="263843"/>
                </a:lnTo>
                <a:cubicBezTo>
                  <a:pt x="90488" y="261937"/>
                  <a:pt x="71438" y="249555"/>
                  <a:pt x="61913" y="230505"/>
                </a:cubicBezTo>
                <a:cubicBezTo>
                  <a:pt x="53340" y="210503"/>
                  <a:pt x="55245" y="187643"/>
                  <a:pt x="68580" y="169545"/>
                </a:cubicBezTo>
                <a:cubicBezTo>
                  <a:pt x="80010" y="154305"/>
                  <a:pt x="97155" y="145733"/>
                  <a:pt x="115252" y="145733"/>
                </a:cubicBezTo>
                <a:cubicBezTo>
                  <a:pt x="118110" y="145733"/>
                  <a:pt x="121920" y="145733"/>
                  <a:pt x="124777" y="146685"/>
                </a:cubicBezTo>
                <a:lnTo>
                  <a:pt x="141923" y="149543"/>
                </a:lnTo>
                <a:lnTo>
                  <a:pt x="141923" y="130493"/>
                </a:lnTo>
                <a:cubicBezTo>
                  <a:pt x="141923" y="96202"/>
                  <a:pt x="164783" y="66675"/>
                  <a:pt x="198120" y="59055"/>
                </a:cubicBezTo>
                <a:cubicBezTo>
                  <a:pt x="203835" y="58102"/>
                  <a:pt x="209550" y="57150"/>
                  <a:pt x="215265" y="57150"/>
                </a:cubicBezTo>
                <a:cubicBezTo>
                  <a:pt x="215265" y="57150"/>
                  <a:pt x="215265" y="57150"/>
                  <a:pt x="215265" y="57150"/>
                </a:cubicBezTo>
                <a:lnTo>
                  <a:pt x="215265" y="57150"/>
                </a:lnTo>
                <a:cubicBezTo>
                  <a:pt x="215265" y="57150"/>
                  <a:pt x="215265" y="57150"/>
                  <a:pt x="215265" y="57150"/>
                </a:cubicBezTo>
                <a:cubicBezTo>
                  <a:pt x="242888" y="57150"/>
                  <a:pt x="267653" y="72390"/>
                  <a:pt x="280035" y="97155"/>
                </a:cubicBezTo>
                <a:lnTo>
                  <a:pt x="285750" y="108585"/>
                </a:lnTo>
                <a:lnTo>
                  <a:pt x="298133" y="103823"/>
                </a:lnTo>
                <a:cubicBezTo>
                  <a:pt x="303848" y="101918"/>
                  <a:pt x="310515" y="100965"/>
                  <a:pt x="317183" y="100965"/>
                </a:cubicBezTo>
                <a:cubicBezTo>
                  <a:pt x="329565" y="100965"/>
                  <a:pt x="340995" y="104775"/>
                  <a:pt x="351473" y="111443"/>
                </a:cubicBezTo>
                <a:cubicBezTo>
                  <a:pt x="366713" y="122873"/>
                  <a:pt x="376238" y="140970"/>
                  <a:pt x="376238" y="160020"/>
                </a:cubicBezTo>
                <a:lnTo>
                  <a:pt x="376238" y="175260"/>
                </a:lnTo>
                <a:lnTo>
                  <a:pt x="395288" y="175260"/>
                </a:lnTo>
                <a:cubicBezTo>
                  <a:pt x="420053" y="175260"/>
                  <a:pt x="440055" y="195262"/>
                  <a:pt x="440055" y="220028"/>
                </a:cubicBezTo>
                <a:cubicBezTo>
                  <a:pt x="439103" y="243840"/>
                  <a:pt x="419100" y="263843"/>
                  <a:pt x="394335" y="263843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60" name="任意多边形: 形状 59">
            <a:extLst>
              <a:ext uri="{FF2B5EF4-FFF2-40B4-BE49-F238E27FC236}">
                <a16:creationId xmlns:a16="http://schemas.microsoft.com/office/drawing/2014/main" id="{03F7A878-D2D8-440B-9B1C-AF15E11A01B0}"/>
              </a:ext>
            </a:extLst>
          </p:cNvPr>
          <p:cNvSpPr/>
          <p:nvPr/>
        </p:nvSpPr>
        <p:spPr>
          <a:xfrm>
            <a:off x="4172812" y="3825501"/>
            <a:ext cx="457200" cy="428625"/>
          </a:xfrm>
          <a:custGeom>
            <a:avLst/>
            <a:gdLst>
              <a:gd name="connsiteX0" fmla="*/ 426720 w 457200"/>
              <a:gd name="connsiteY0" fmla="*/ 0 h 428625"/>
              <a:gd name="connsiteX1" fmla="*/ 30480 w 457200"/>
              <a:gd name="connsiteY1" fmla="*/ 0 h 428625"/>
              <a:gd name="connsiteX2" fmla="*/ 0 w 457200"/>
              <a:gd name="connsiteY2" fmla="*/ 30480 h 428625"/>
              <a:gd name="connsiteX3" fmla="*/ 0 w 457200"/>
              <a:gd name="connsiteY3" fmla="*/ 302895 h 428625"/>
              <a:gd name="connsiteX4" fmla="*/ 30480 w 457200"/>
              <a:gd name="connsiteY4" fmla="*/ 333375 h 428625"/>
              <a:gd name="connsiteX5" fmla="*/ 30480 w 457200"/>
              <a:gd name="connsiteY5" fmla="*/ 333375 h 428625"/>
              <a:gd name="connsiteX6" fmla="*/ 180975 w 457200"/>
              <a:gd name="connsiteY6" fmla="*/ 333375 h 428625"/>
              <a:gd name="connsiteX7" fmla="*/ 180975 w 457200"/>
              <a:gd name="connsiteY7" fmla="*/ 371475 h 428625"/>
              <a:gd name="connsiteX8" fmla="*/ 114300 w 457200"/>
              <a:gd name="connsiteY8" fmla="*/ 371475 h 428625"/>
              <a:gd name="connsiteX9" fmla="*/ 114300 w 457200"/>
              <a:gd name="connsiteY9" fmla="*/ 428625 h 428625"/>
              <a:gd name="connsiteX10" fmla="*/ 342900 w 457200"/>
              <a:gd name="connsiteY10" fmla="*/ 428625 h 428625"/>
              <a:gd name="connsiteX11" fmla="*/ 342900 w 457200"/>
              <a:gd name="connsiteY11" fmla="*/ 371475 h 428625"/>
              <a:gd name="connsiteX12" fmla="*/ 276225 w 457200"/>
              <a:gd name="connsiteY12" fmla="*/ 371475 h 428625"/>
              <a:gd name="connsiteX13" fmla="*/ 276225 w 457200"/>
              <a:gd name="connsiteY13" fmla="*/ 333375 h 428625"/>
              <a:gd name="connsiteX14" fmla="*/ 426720 w 457200"/>
              <a:gd name="connsiteY14" fmla="*/ 333375 h 428625"/>
              <a:gd name="connsiteX15" fmla="*/ 457200 w 457200"/>
              <a:gd name="connsiteY15" fmla="*/ 302895 h 428625"/>
              <a:gd name="connsiteX16" fmla="*/ 457200 w 457200"/>
              <a:gd name="connsiteY16" fmla="*/ 302895 h 428625"/>
              <a:gd name="connsiteX17" fmla="*/ 457200 w 457200"/>
              <a:gd name="connsiteY17" fmla="*/ 30480 h 428625"/>
              <a:gd name="connsiteX18" fmla="*/ 426720 w 457200"/>
              <a:gd name="connsiteY18" fmla="*/ 0 h 428625"/>
              <a:gd name="connsiteX19" fmla="*/ 400050 w 457200"/>
              <a:gd name="connsiteY19" fmla="*/ 276225 h 428625"/>
              <a:gd name="connsiteX20" fmla="*/ 57150 w 457200"/>
              <a:gd name="connsiteY20" fmla="*/ 276225 h 428625"/>
              <a:gd name="connsiteX21" fmla="*/ 57150 w 457200"/>
              <a:gd name="connsiteY21" fmla="*/ 57150 h 428625"/>
              <a:gd name="connsiteX22" fmla="*/ 400050 w 457200"/>
              <a:gd name="connsiteY22" fmla="*/ 57150 h 428625"/>
              <a:gd name="connsiteX23" fmla="*/ 400050 w 457200"/>
              <a:gd name="connsiteY23" fmla="*/ 276225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57200" h="428625">
                <a:moveTo>
                  <a:pt x="426720" y="0"/>
                </a:moveTo>
                <a:lnTo>
                  <a:pt x="30480" y="0"/>
                </a:lnTo>
                <a:cubicBezTo>
                  <a:pt x="13335" y="0"/>
                  <a:pt x="0" y="13335"/>
                  <a:pt x="0" y="30480"/>
                </a:cubicBezTo>
                <a:lnTo>
                  <a:pt x="0" y="302895"/>
                </a:lnTo>
                <a:cubicBezTo>
                  <a:pt x="0" y="320040"/>
                  <a:pt x="13335" y="333375"/>
                  <a:pt x="30480" y="333375"/>
                </a:cubicBezTo>
                <a:cubicBezTo>
                  <a:pt x="30480" y="333375"/>
                  <a:pt x="30480" y="333375"/>
                  <a:pt x="30480" y="333375"/>
                </a:cubicBezTo>
                <a:lnTo>
                  <a:pt x="180975" y="333375"/>
                </a:lnTo>
                <a:lnTo>
                  <a:pt x="180975" y="371475"/>
                </a:lnTo>
                <a:lnTo>
                  <a:pt x="114300" y="371475"/>
                </a:lnTo>
                <a:lnTo>
                  <a:pt x="114300" y="428625"/>
                </a:lnTo>
                <a:lnTo>
                  <a:pt x="342900" y="428625"/>
                </a:lnTo>
                <a:lnTo>
                  <a:pt x="342900" y="371475"/>
                </a:lnTo>
                <a:lnTo>
                  <a:pt x="276225" y="371475"/>
                </a:lnTo>
                <a:lnTo>
                  <a:pt x="276225" y="333375"/>
                </a:lnTo>
                <a:lnTo>
                  <a:pt x="426720" y="333375"/>
                </a:lnTo>
                <a:cubicBezTo>
                  <a:pt x="443865" y="333375"/>
                  <a:pt x="457200" y="320040"/>
                  <a:pt x="457200" y="302895"/>
                </a:cubicBezTo>
                <a:lnTo>
                  <a:pt x="457200" y="302895"/>
                </a:lnTo>
                <a:lnTo>
                  <a:pt x="457200" y="30480"/>
                </a:lnTo>
                <a:cubicBezTo>
                  <a:pt x="457200" y="13335"/>
                  <a:pt x="443865" y="0"/>
                  <a:pt x="426720" y="0"/>
                </a:cubicBezTo>
                <a:close/>
                <a:moveTo>
                  <a:pt x="400050" y="276225"/>
                </a:moveTo>
                <a:lnTo>
                  <a:pt x="57150" y="276225"/>
                </a:lnTo>
                <a:lnTo>
                  <a:pt x="57150" y="57150"/>
                </a:lnTo>
                <a:lnTo>
                  <a:pt x="400050" y="57150"/>
                </a:lnTo>
                <a:lnTo>
                  <a:pt x="400050" y="276225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61" name="任意多边形: 形状 60">
            <a:extLst>
              <a:ext uri="{FF2B5EF4-FFF2-40B4-BE49-F238E27FC236}">
                <a16:creationId xmlns:a16="http://schemas.microsoft.com/office/drawing/2014/main" id="{0BED31D9-0B5C-4E88-B604-A4C7568FBCB9}"/>
              </a:ext>
            </a:extLst>
          </p:cNvPr>
          <p:cNvSpPr/>
          <p:nvPr/>
        </p:nvSpPr>
        <p:spPr>
          <a:xfrm>
            <a:off x="4674779" y="3825501"/>
            <a:ext cx="167870" cy="211454"/>
          </a:xfrm>
          <a:custGeom>
            <a:avLst/>
            <a:gdLst>
              <a:gd name="connsiteX0" fmla="*/ 96203 w 167870"/>
              <a:gd name="connsiteY0" fmla="*/ 0 h 211454"/>
              <a:gd name="connsiteX1" fmla="*/ 110490 w 167870"/>
              <a:gd name="connsiteY1" fmla="*/ 43815 h 211454"/>
              <a:gd name="connsiteX2" fmla="*/ 69532 w 167870"/>
              <a:gd name="connsiteY2" fmla="*/ 111443 h 211454"/>
              <a:gd name="connsiteX3" fmla="*/ 69532 w 167870"/>
              <a:gd name="connsiteY3" fmla="*/ 72390 h 211454"/>
              <a:gd name="connsiteX4" fmla="*/ 0 w 167870"/>
              <a:gd name="connsiteY4" fmla="*/ 142875 h 211454"/>
              <a:gd name="connsiteX5" fmla="*/ 69532 w 167870"/>
              <a:gd name="connsiteY5" fmla="*/ 211455 h 211454"/>
              <a:gd name="connsiteX6" fmla="*/ 69532 w 167870"/>
              <a:gd name="connsiteY6" fmla="*/ 172402 h 211454"/>
              <a:gd name="connsiteX7" fmla="*/ 162878 w 167870"/>
              <a:gd name="connsiteY7" fmla="*/ 8573 h 211454"/>
              <a:gd name="connsiteX8" fmla="*/ 160020 w 167870"/>
              <a:gd name="connsiteY8" fmla="*/ 0 h 211454"/>
              <a:gd name="connsiteX9" fmla="*/ 96203 w 167870"/>
              <a:gd name="connsiteY9" fmla="*/ 0 h 211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870" h="211454">
                <a:moveTo>
                  <a:pt x="96203" y="0"/>
                </a:moveTo>
                <a:cubicBezTo>
                  <a:pt x="105728" y="12382"/>
                  <a:pt x="110490" y="28575"/>
                  <a:pt x="110490" y="43815"/>
                </a:cubicBezTo>
                <a:cubicBezTo>
                  <a:pt x="110490" y="72390"/>
                  <a:pt x="94297" y="98107"/>
                  <a:pt x="69532" y="111443"/>
                </a:cubicBezTo>
                <a:lnTo>
                  <a:pt x="69532" y="72390"/>
                </a:lnTo>
                <a:lnTo>
                  <a:pt x="0" y="142875"/>
                </a:lnTo>
                <a:lnTo>
                  <a:pt x="69532" y="211455"/>
                </a:lnTo>
                <a:lnTo>
                  <a:pt x="69532" y="172402"/>
                </a:lnTo>
                <a:cubicBezTo>
                  <a:pt x="140970" y="153352"/>
                  <a:pt x="182880" y="80010"/>
                  <a:pt x="162878" y="8573"/>
                </a:cubicBezTo>
                <a:cubicBezTo>
                  <a:pt x="161925" y="5715"/>
                  <a:pt x="160972" y="2857"/>
                  <a:pt x="160020" y="0"/>
                </a:cubicBezTo>
                <a:lnTo>
                  <a:pt x="96203" y="0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62" name="任意多边形: 形状 61">
            <a:extLst>
              <a:ext uri="{FF2B5EF4-FFF2-40B4-BE49-F238E27FC236}">
                <a16:creationId xmlns:a16="http://schemas.microsoft.com/office/drawing/2014/main" id="{2C2C9724-EEC2-40FB-B9F3-9B49AE519673}"/>
              </a:ext>
            </a:extLst>
          </p:cNvPr>
          <p:cNvSpPr/>
          <p:nvPr/>
        </p:nvSpPr>
        <p:spPr>
          <a:xfrm>
            <a:off x="4252591" y="3575945"/>
            <a:ext cx="167870" cy="211455"/>
          </a:xfrm>
          <a:custGeom>
            <a:avLst/>
            <a:gdLst>
              <a:gd name="connsiteX0" fmla="*/ 71668 w 167870"/>
              <a:gd name="connsiteY0" fmla="*/ 211455 h 211455"/>
              <a:gd name="connsiteX1" fmla="*/ 57380 w 167870"/>
              <a:gd name="connsiteY1" fmla="*/ 167640 h 211455"/>
              <a:gd name="connsiteX2" fmla="*/ 98338 w 167870"/>
              <a:gd name="connsiteY2" fmla="*/ 100013 h 211455"/>
              <a:gd name="connsiteX3" fmla="*/ 98338 w 167870"/>
              <a:gd name="connsiteY3" fmla="*/ 139065 h 211455"/>
              <a:gd name="connsiteX4" fmla="*/ 167870 w 167870"/>
              <a:gd name="connsiteY4" fmla="*/ 68580 h 211455"/>
              <a:gd name="connsiteX5" fmla="*/ 98338 w 167870"/>
              <a:gd name="connsiteY5" fmla="*/ 0 h 211455"/>
              <a:gd name="connsiteX6" fmla="*/ 98338 w 167870"/>
              <a:gd name="connsiteY6" fmla="*/ 39053 h 211455"/>
              <a:gd name="connsiteX7" fmla="*/ 4993 w 167870"/>
              <a:gd name="connsiteY7" fmla="*/ 202883 h 211455"/>
              <a:gd name="connsiteX8" fmla="*/ 7850 w 167870"/>
              <a:gd name="connsiteY8" fmla="*/ 211455 h 211455"/>
              <a:gd name="connsiteX9" fmla="*/ 71668 w 167870"/>
              <a:gd name="connsiteY9" fmla="*/ 211455 h 21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870" h="211455">
                <a:moveTo>
                  <a:pt x="71668" y="211455"/>
                </a:moveTo>
                <a:cubicBezTo>
                  <a:pt x="64048" y="201930"/>
                  <a:pt x="57380" y="182880"/>
                  <a:pt x="57380" y="167640"/>
                </a:cubicBezTo>
                <a:cubicBezTo>
                  <a:pt x="57380" y="139065"/>
                  <a:pt x="73573" y="113348"/>
                  <a:pt x="98338" y="100013"/>
                </a:cubicBezTo>
                <a:lnTo>
                  <a:pt x="98338" y="139065"/>
                </a:lnTo>
                <a:lnTo>
                  <a:pt x="167870" y="68580"/>
                </a:lnTo>
                <a:lnTo>
                  <a:pt x="98338" y="0"/>
                </a:lnTo>
                <a:lnTo>
                  <a:pt x="98338" y="39053"/>
                </a:lnTo>
                <a:cubicBezTo>
                  <a:pt x="26900" y="58103"/>
                  <a:pt x="-15010" y="131445"/>
                  <a:pt x="4993" y="202883"/>
                </a:cubicBezTo>
                <a:cubicBezTo>
                  <a:pt x="5945" y="205740"/>
                  <a:pt x="6898" y="208598"/>
                  <a:pt x="7850" y="211455"/>
                </a:cubicBezTo>
                <a:lnTo>
                  <a:pt x="71668" y="211455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pic>
        <p:nvPicPr>
          <p:cNvPr id="37" name="图形 36" descr="张开的捧着植物的手 纯色填充">
            <a:extLst>
              <a:ext uri="{FF2B5EF4-FFF2-40B4-BE49-F238E27FC236}">
                <a16:creationId xmlns:a16="http://schemas.microsoft.com/office/drawing/2014/main" id="{C7722334-0FA7-42A6-9C1A-9B8F974480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13749" y="4064498"/>
            <a:ext cx="951324" cy="951324"/>
          </a:xfrm>
          <a:prstGeom prst="rect">
            <a:avLst/>
          </a:prstGeom>
        </p:spPr>
      </p:pic>
      <p:pic>
        <p:nvPicPr>
          <p:cNvPr id="38" name="图形 37" descr="张开的捧着植物的手 纯色填充">
            <a:extLst>
              <a:ext uri="{FF2B5EF4-FFF2-40B4-BE49-F238E27FC236}">
                <a16:creationId xmlns:a16="http://schemas.microsoft.com/office/drawing/2014/main" id="{17CCA8D6-8551-4D4D-889F-664F8760076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768887" y="827930"/>
            <a:ext cx="951324" cy="951324"/>
          </a:xfrm>
          <a:prstGeom prst="rect">
            <a:avLst/>
          </a:prstGeom>
        </p:spPr>
      </p:pic>
      <p:sp>
        <p:nvSpPr>
          <p:cNvPr id="48" name="任意多边形: 形状 47">
            <a:extLst>
              <a:ext uri="{FF2B5EF4-FFF2-40B4-BE49-F238E27FC236}">
                <a16:creationId xmlns:a16="http://schemas.microsoft.com/office/drawing/2014/main" id="{CC54B2F4-E168-4E59-8C1E-9DCC675D67FD}"/>
              </a:ext>
            </a:extLst>
          </p:cNvPr>
          <p:cNvSpPr/>
          <p:nvPr/>
        </p:nvSpPr>
        <p:spPr>
          <a:xfrm>
            <a:off x="9604271" y="1365978"/>
            <a:ext cx="1605385" cy="1521602"/>
          </a:xfrm>
          <a:custGeom>
            <a:avLst/>
            <a:gdLst>
              <a:gd name="connsiteX0" fmla="*/ 810486 w 1670691"/>
              <a:gd name="connsiteY0" fmla="*/ 1245317 h 1682929"/>
              <a:gd name="connsiteX1" fmla="*/ 710187 w 1670691"/>
              <a:gd name="connsiteY1" fmla="*/ 1329375 h 1682929"/>
              <a:gd name="connsiteX2" fmla="*/ 710169 w 1670691"/>
              <a:gd name="connsiteY2" fmla="*/ 1329427 h 1682929"/>
              <a:gd name="connsiteX3" fmla="*/ 725189 w 1670691"/>
              <a:gd name="connsiteY3" fmla="*/ 1361113 h 1682929"/>
              <a:gd name="connsiteX4" fmla="*/ 733495 w 1670691"/>
              <a:gd name="connsiteY4" fmla="*/ 1362601 h 1682929"/>
              <a:gd name="connsiteX5" fmla="*/ 756927 w 1670691"/>
              <a:gd name="connsiteY5" fmla="*/ 1346856 h 1682929"/>
              <a:gd name="connsiteX6" fmla="*/ 810610 w 1670691"/>
              <a:gd name="connsiteY6" fmla="*/ 1294537 h 1682929"/>
              <a:gd name="connsiteX7" fmla="*/ 863301 w 1670691"/>
              <a:gd name="connsiteY7" fmla="*/ 1344128 h 1682929"/>
              <a:gd name="connsiteX8" fmla="*/ 863304 w 1670691"/>
              <a:gd name="connsiteY8" fmla="*/ 1344134 h 1682929"/>
              <a:gd name="connsiteX9" fmla="*/ 895288 w 1670691"/>
              <a:gd name="connsiteY9" fmla="*/ 1358510 h 1682929"/>
              <a:gd name="connsiteX10" fmla="*/ 895294 w 1670691"/>
              <a:gd name="connsiteY10" fmla="*/ 1358507 h 1682929"/>
              <a:gd name="connsiteX11" fmla="*/ 909669 w 1670691"/>
              <a:gd name="connsiteY11" fmla="*/ 1326523 h 1682929"/>
              <a:gd name="connsiteX12" fmla="*/ 810486 w 1670691"/>
              <a:gd name="connsiteY12" fmla="*/ 1245317 h 1682929"/>
              <a:gd name="connsiteX13" fmla="*/ 1069263 w 1670691"/>
              <a:gd name="connsiteY13" fmla="*/ 962210 h 1682929"/>
              <a:gd name="connsiteX14" fmla="*/ 1050570 w 1670691"/>
              <a:gd name="connsiteY14" fmla="*/ 965487 h 1682929"/>
              <a:gd name="connsiteX15" fmla="*/ 1042946 w 1670691"/>
              <a:gd name="connsiteY15" fmla="*/ 999716 h 1682929"/>
              <a:gd name="connsiteX16" fmla="*/ 1112622 w 1670691"/>
              <a:gd name="connsiteY16" fmla="*/ 1090220 h 1682929"/>
              <a:gd name="connsiteX17" fmla="*/ 1130103 w 1670691"/>
              <a:gd name="connsiteY17" fmla="*/ 1098155 h 1682929"/>
              <a:gd name="connsiteX18" fmla="*/ 1130475 w 1670691"/>
              <a:gd name="connsiteY18" fmla="*/ 1098155 h 1682929"/>
              <a:gd name="connsiteX19" fmla="*/ 1147336 w 1670691"/>
              <a:gd name="connsiteY19" fmla="*/ 1091832 h 1682929"/>
              <a:gd name="connsiteX20" fmla="*/ 1147383 w 1670691"/>
              <a:gd name="connsiteY20" fmla="*/ 1091787 h 1682929"/>
              <a:gd name="connsiteX21" fmla="*/ 1148700 w 1670691"/>
              <a:gd name="connsiteY21" fmla="*/ 1056746 h 1682929"/>
              <a:gd name="connsiteX22" fmla="*/ 1085843 w 1670691"/>
              <a:gd name="connsiteY22" fmla="*/ 974920 h 1682929"/>
              <a:gd name="connsiteX23" fmla="*/ 1084798 w 1670691"/>
              <a:gd name="connsiteY23" fmla="*/ 973111 h 1682929"/>
              <a:gd name="connsiteX24" fmla="*/ 1069263 w 1670691"/>
              <a:gd name="connsiteY24" fmla="*/ 962210 h 1682929"/>
              <a:gd name="connsiteX25" fmla="*/ 866173 w 1670691"/>
              <a:gd name="connsiteY25" fmla="*/ 863332 h 1682929"/>
              <a:gd name="connsiteX26" fmla="*/ 839869 w 1670691"/>
              <a:gd name="connsiteY26" fmla="*/ 886522 h 1682929"/>
              <a:gd name="connsiteX27" fmla="*/ 892808 w 1670691"/>
              <a:gd name="connsiteY27" fmla="*/ 1086500 h 1682929"/>
              <a:gd name="connsiteX28" fmla="*/ 1020878 w 1670691"/>
              <a:gd name="connsiteY28" fmla="*/ 1244573 h 1682929"/>
              <a:gd name="connsiteX29" fmla="*/ 1038235 w 1670691"/>
              <a:gd name="connsiteY29" fmla="*/ 1251639 h 1682929"/>
              <a:gd name="connsiteX30" fmla="*/ 1055618 w 1670691"/>
              <a:gd name="connsiteY30" fmla="*/ 1244178 h 1682929"/>
              <a:gd name="connsiteX31" fmla="*/ 1055220 w 1670691"/>
              <a:gd name="connsiteY31" fmla="*/ 1209115 h 1682929"/>
              <a:gd name="connsiteX32" fmla="*/ 935705 w 1670691"/>
              <a:gd name="connsiteY32" fmla="*/ 1061704 h 1682929"/>
              <a:gd name="connsiteX33" fmla="*/ 889461 w 1670691"/>
              <a:gd name="connsiteY33" fmla="*/ 889746 h 1682929"/>
              <a:gd name="connsiteX34" fmla="*/ 889467 w 1670691"/>
              <a:gd name="connsiteY34" fmla="*/ 889641 h 1682929"/>
              <a:gd name="connsiteX35" fmla="*/ 866277 w 1670691"/>
              <a:gd name="connsiteY35" fmla="*/ 863338 h 1682929"/>
              <a:gd name="connsiteX36" fmla="*/ 866173 w 1670691"/>
              <a:gd name="connsiteY36" fmla="*/ 863332 h 1682929"/>
              <a:gd name="connsiteX37" fmla="*/ 871610 w 1670691"/>
              <a:gd name="connsiteY37" fmla="*/ 776520 h 1682929"/>
              <a:gd name="connsiteX38" fmla="*/ 753085 w 1670691"/>
              <a:gd name="connsiteY38" fmla="*/ 880696 h 1682929"/>
              <a:gd name="connsiteX39" fmla="*/ 817678 w 1670691"/>
              <a:gd name="connsiteY39" fmla="*/ 1130265 h 1682929"/>
              <a:gd name="connsiteX40" fmla="*/ 956906 w 1670691"/>
              <a:gd name="connsiteY40" fmla="*/ 1303835 h 1682929"/>
              <a:gd name="connsiteX41" fmla="*/ 974387 w 1670691"/>
              <a:gd name="connsiteY41" fmla="*/ 1311026 h 1682929"/>
              <a:gd name="connsiteX42" fmla="*/ 991744 w 1670691"/>
              <a:gd name="connsiteY42" fmla="*/ 1303587 h 1682929"/>
              <a:gd name="connsiteX43" fmla="*/ 991764 w 1670691"/>
              <a:gd name="connsiteY43" fmla="*/ 1303567 h 1682929"/>
              <a:gd name="connsiteX44" fmla="*/ 991744 w 1670691"/>
              <a:gd name="connsiteY44" fmla="*/ 1268501 h 1682929"/>
              <a:gd name="connsiteX45" fmla="*/ 860450 w 1670691"/>
              <a:gd name="connsiteY45" fmla="*/ 1105221 h 1682929"/>
              <a:gd name="connsiteX46" fmla="*/ 802676 w 1670691"/>
              <a:gd name="connsiteY46" fmla="*/ 884043 h 1682929"/>
              <a:gd name="connsiteX47" fmla="*/ 824001 w 1670691"/>
              <a:gd name="connsiteY47" fmla="*/ 841394 h 1682929"/>
              <a:gd name="connsiteX48" fmla="*/ 868973 w 1670691"/>
              <a:gd name="connsiteY48" fmla="*/ 826211 h 1682929"/>
              <a:gd name="connsiteX49" fmla="*/ 926655 w 1670691"/>
              <a:gd name="connsiteY49" fmla="*/ 892226 h 1682929"/>
              <a:gd name="connsiteX50" fmla="*/ 968064 w 1670691"/>
              <a:gd name="connsiteY50" fmla="*/ 1043356 h 1682929"/>
              <a:gd name="connsiteX51" fmla="*/ 1070346 w 1670691"/>
              <a:gd name="connsiteY51" fmla="*/ 1172046 h 1682929"/>
              <a:gd name="connsiteX52" fmla="*/ 1105432 w 1670691"/>
              <a:gd name="connsiteY52" fmla="*/ 1172170 h 1682929"/>
              <a:gd name="connsiteX53" fmla="*/ 1105556 w 1670691"/>
              <a:gd name="connsiteY53" fmla="*/ 1137084 h 1682929"/>
              <a:gd name="connsiteX54" fmla="*/ 1010960 w 1670691"/>
              <a:gd name="connsiteY54" fmla="*/ 1018560 h 1682929"/>
              <a:gd name="connsiteX55" fmla="*/ 976246 w 1670691"/>
              <a:gd name="connsiteY55" fmla="*/ 894581 h 1682929"/>
              <a:gd name="connsiteX56" fmla="*/ 872104 w 1670691"/>
              <a:gd name="connsiteY56" fmla="*/ 776553 h 1682929"/>
              <a:gd name="connsiteX57" fmla="*/ 871610 w 1670691"/>
              <a:gd name="connsiteY57" fmla="*/ 776520 h 1682929"/>
              <a:gd name="connsiteX58" fmla="*/ 877045 w 1670691"/>
              <a:gd name="connsiteY58" fmla="*/ 689709 h 1682929"/>
              <a:gd name="connsiteX59" fmla="*/ 666299 w 1670691"/>
              <a:gd name="connsiteY59" fmla="*/ 874869 h 1682929"/>
              <a:gd name="connsiteX60" fmla="*/ 666299 w 1670691"/>
              <a:gd name="connsiteY60" fmla="*/ 876977 h 1682929"/>
              <a:gd name="connsiteX61" fmla="*/ 689855 w 1670691"/>
              <a:gd name="connsiteY61" fmla="*/ 1064432 h 1682929"/>
              <a:gd name="connsiteX62" fmla="*/ 629105 w 1670691"/>
              <a:gd name="connsiteY62" fmla="*/ 1272469 h 1682929"/>
              <a:gd name="connsiteX63" fmla="*/ 628586 w 1670691"/>
              <a:gd name="connsiteY63" fmla="*/ 1272988 h 1682929"/>
              <a:gd name="connsiteX64" fmla="*/ 629105 w 1670691"/>
              <a:gd name="connsiteY64" fmla="*/ 1308051 h 1682929"/>
              <a:gd name="connsiteX65" fmla="*/ 646586 w 1670691"/>
              <a:gd name="connsiteY65" fmla="*/ 1315737 h 1682929"/>
              <a:gd name="connsiteX66" fmla="*/ 663695 w 1670691"/>
              <a:gd name="connsiteY66" fmla="*/ 1309042 h 1682929"/>
              <a:gd name="connsiteX67" fmla="*/ 737339 w 1670691"/>
              <a:gd name="connsiteY67" fmla="*/ 1049307 h 1682929"/>
              <a:gd name="connsiteX68" fmla="*/ 715890 w 1670691"/>
              <a:gd name="connsiteY68" fmla="*/ 880448 h 1682929"/>
              <a:gd name="connsiteX69" fmla="*/ 715890 w 1670691"/>
              <a:gd name="connsiteY69" fmla="*/ 878216 h 1682929"/>
              <a:gd name="connsiteX70" fmla="*/ 873157 w 1670691"/>
              <a:gd name="connsiteY70" fmla="*/ 737934 h 1682929"/>
              <a:gd name="connsiteX71" fmla="*/ 1013439 w 1670691"/>
              <a:gd name="connsiteY71" fmla="*/ 895201 h 1682929"/>
              <a:gd name="connsiteX72" fmla="*/ 1037057 w 1670691"/>
              <a:gd name="connsiteY72" fmla="*/ 921175 h 1682929"/>
              <a:gd name="connsiteX73" fmla="*/ 1063031 w 1670691"/>
              <a:gd name="connsiteY73" fmla="*/ 897557 h 1682929"/>
              <a:gd name="connsiteX74" fmla="*/ 877930 w 1670691"/>
              <a:gd name="connsiteY74" fmla="*/ 689769 h 1682929"/>
              <a:gd name="connsiteX75" fmla="*/ 877045 w 1670691"/>
              <a:gd name="connsiteY75" fmla="*/ 689709 h 1682929"/>
              <a:gd name="connsiteX76" fmla="*/ 583521 w 1670691"/>
              <a:gd name="connsiteY76" fmla="*/ 652767 h 1682929"/>
              <a:gd name="connsiteX77" fmla="*/ 567860 w 1670691"/>
              <a:gd name="connsiteY77" fmla="*/ 663485 h 1682929"/>
              <a:gd name="connsiteX78" fmla="*/ 493472 w 1670691"/>
              <a:gd name="connsiteY78" fmla="*/ 863338 h 1682929"/>
              <a:gd name="connsiteX79" fmla="*/ 493472 w 1670691"/>
              <a:gd name="connsiteY79" fmla="*/ 864702 h 1682929"/>
              <a:gd name="connsiteX80" fmla="*/ 500043 w 1670691"/>
              <a:gd name="connsiteY80" fmla="*/ 990540 h 1682929"/>
              <a:gd name="connsiteX81" fmla="*/ 503391 w 1670691"/>
              <a:gd name="connsiteY81" fmla="*/ 1019180 h 1682929"/>
              <a:gd name="connsiteX82" fmla="*/ 463965 w 1670691"/>
              <a:gd name="connsiteY82" fmla="*/ 1104849 h 1682929"/>
              <a:gd name="connsiteX83" fmla="*/ 453183 w 1670691"/>
              <a:gd name="connsiteY83" fmla="*/ 1125302 h 1682929"/>
              <a:gd name="connsiteX84" fmla="*/ 477975 w 1670691"/>
              <a:gd name="connsiteY84" fmla="*/ 1150101 h 1682929"/>
              <a:gd name="connsiteX85" fmla="*/ 491985 w 1670691"/>
              <a:gd name="connsiteY85" fmla="*/ 1145886 h 1682929"/>
              <a:gd name="connsiteX86" fmla="*/ 552610 w 1670691"/>
              <a:gd name="connsiteY86" fmla="*/ 1014220 h 1682929"/>
              <a:gd name="connsiteX87" fmla="*/ 549263 w 1670691"/>
              <a:gd name="connsiteY87" fmla="*/ 984961 h 1682929"/>
              <a:gd name="connsiteX88" fmla="*/ 542940 w 1670691"/>
              <a:gd name="connsiteY88" fmla="*/ 868173 h 1682929"/>
              <a:gd name="connsiteX89" fmla="*/ 542940 w 1670691"/>
              <a:gd name="connsiteY89" fmla="*/ 866934 h 1682929"/>
              <a:gd name="connsiteX90" fmla="*/ 607285 w 1670691"/>
              <a:gd name="connsiteY90" fmla="*/ 693363 h 1682929"/>
              <a:gd name="connsiteX91" fmla="*/ 609396 w 1670691"/>
              <a:gd name="connsiteY91" fmla="*/ 690578 h 1682929"/>
              <a:gd name="connsiteX92" fmla="*/ 602174 w 1670691"/>
              <a:gd name="connsiteY92" fmla="*/ 656263 h 1682929"/>
              <a:gd name="connsiteX93" fmla="*/ 583521 w 1670691"/>
              <a:gd name="connsiteY93" fmla="*/ 652767 h 1682929"/>
              <a:gd name="connsiteX94" fmla="*/ 883454 w 1670691"/>
              <a:gd name="connsiteY94" fmla="*/ 603582 h 1682929"/>
              <a:gd name="connsiteX95" fmla="*/ 579886 w 1670691"/>
              <a:gd name="connsiteY95" fmla="*/ 869042 h 1682929"/>
              <a:gd name="connsiteX96" fmla="*/ 579886 w 1670691"/>
              <a:gd name="connsiteY96" fmla="*/ 870778 h 1682929"/>
              <a:gd name="connsiteX97" fmla="*/ 592284 w 1670691"/>
              <a:gd name="connsiteY97" fmla="*/ 1025751 h 1682929"/>
              <a:gd name="connsiteX98" fmla="*/ 596499 w 1670691"/>
              <a:gd name="connsiteY98" fmla="*/ 1052654 h 1682929"/>
              <a:gd name="connsiteX99" fmla="*/ 541205 w 1670691"/>
              <a:gd name="connsiteY99" fmla="*/ 1191139 h 1682929"/>
              <a:gd name="connsiteX100" fmla="*/ 541117 w 1670691"/>
              <a:gd name="connsiteY100" fmla="*/ 1191217 h 1682929"/>
              <a:gd name="connsiteX101" fmla="*/ 539097 w 1670691"/>
              <a:gd name="connsiteY101" fmla="*/ 1226225 h 1682929"/>
              <a:gd name="connsiteX102" fmla="*/ 557694 w 1670691"/>
              <a:gd name="connsiteY102" fmla="*/ 1234531 h 1682929"/>
              <a:gd name="connsiteX103" fmla="*/ 574307 w 1670691"/>
              <a:gd name="connsiteY103" fmla="*/ 1228208 h 1682929"/>
              <a:gd name="connsiteX104" fmla="*/ 645719 w 1670691"/>
              <a:gd name="connsiteY104" fmla="*/ 1045340 h 1682929"/>
              <a:gd name="connsiteX105" fmla="*/ 641504 w 1670691"/>
              <a:gd name="connsiteY105" fmla="*/ 1018064 h 1682929"/>
              <a:gd name="connsiteX106" fmla="*/ 629106 w 1670691"/>
              <a:gd name="connsiteY106" fmla="*/ 874125 h 1682929"/>
              <a:gd name="connsiteX107" fmla="*/ 629106 w 1670691"/>
              <a:gd name="connsiteY107" fmla="*/ 872389 h 1682929"/>
              <a:gd name="connsiteX108" fmla="*/ 629153 w 1670691"/>
              <a:gd name="connsiteY108" fmla="*/ 871715 h 1682929"/>
              <a:gd name="connsiteX109" fmla="*/ 881030 w 1670691"/>
              <a:gd name="connsiteY109" fmla="*/ 653691 h 1682929"/>
              <a:gd name="connsiteX110" fmla="*/ 1100225 w 1670691"/>
              <a:gd name="connsiteY110" fmla="*/ 870158 h 1682929"/>
              <a:gd name="connsiteX111" fmla="*/ 1146469 w 1670691"/>
              <a:gd name="connsiteY111" fmla="*/ 969341 h 1682929"/>
              <a:gd name="connsiteX112" fmla="*/ 1146500 w 1670691"/>
              <a:gd name="connsiteY112" fmla="*/ 969370 h 1682929"/>
              <a:gd name="connsiteX113" fmla="*/ 1181555 w 1670691"/>
              <a:gd name="connsiteY113" fmla="*/ 968473 h 1682929"/>
              <a:gd name="connsiteX114" fmla="*/ 1180811 w 1670691"/>
              <a:gd name="connsiteY114" fmla="*/ 933511 h 1682929"/>
              <a:gd name="connsiteX115" fmla="*/ 1149816 w 1670691"/>
              <a:gd name="connsiteY115" fmla="*/ 869042 h 1682929"/>
              <a:gd name="connsiteX116" fmla="*/ 883758 w 1670691"/>
              <a:gd name="connsiteY116" fmla="*/ 603603 h 1682929"/>
              <a:gd name="connsiteX117" fmla="*/ 883454 w 1670691"/>
              <a:gd name="connsiteY117" fmla="*/ 603582 h 1682929"/>
              <a:gd name="connsiteX118" fmla="*/ 889461 w 1670691"/>
              <a:gd name="connsiteY118" fmla="*/ 517065 h 1682929"/>
              <a:gd name="connsiteX119" fmla="*/ 629106 w 1670691"/>
              <a:gd name="connsiteY119" fmla="*/ 600379 h 1682929"/>
              <a:gd name="connsiteX120" fmla="*/ 626045 w 1670691"/>
              <a:gd name="connsiteY120" fmla="*/ 602875 h 1682929"/>
              <a:gd name="connsiteX121" fmla="*/ 625290 w 1670691"/>
              <a:gd name="connsiteY121" fmla="*/ 637933 h 1682929"/>
              <a:gd name="connsiteX122" fmla="*/ 660349 w 1670691"/>
              <a:gd name="connsiteY122" fmla="*/ 638688 h 1682929"/>
              <a:gd name="connsiteX123" fmla="*/ 886238 w 1670691"/>
              <a:gd name="connsiteY123" fmla="*/ 566533 h 1682929"/>
              <a:gd name="connsiteX124" fmla="*/ 1127996 w 1670691"/>
              <a:gd name="connsiteY124" fmla="*/ 697206 h 1682929"/>
              <a:gd name="connsiteX125" fmla="*/ 1147957 w 1670691"/>
              <a:gd name="connsiteY125" fmla="*/ 707249 h 1682929"/>
              <a:gd name="connsiteX126" fmla="*/ 1162215 w 1670691"/>
              <a:gd name="connsiteY126" fmla="*/ 702166 h 1682929"/>
              <a:gd name="connsiteX127" fmla="*/ 1167918 w 1670691"/>
              <a:gd name="connsiteY127" fmla="*/ 667699 h 1682929"/>
              <a:gd name="connsiteX128" fmla="*/ 889461 w 1670691"/>
              <a:gd name="connsiteY128" fmla="*/ 517065 h 1682929"/>
              <a:gd name="connsiteX129" fmla="*/ 895288 w 1670691"/>
              <a:gd name="connsiteY129" fmla="*/ 430404 h 1682929"/>
              <a:gd name="connsiteX130" fmla="*/ 440038 w 1670691"/>
              <a:gd name="connsiteY130" fmla="*/ 714563 h 1682929"/>
              <a:gd name="connsiteX131" fmla="*/ 453675 w 1670691"/>
              <a:gd name="connsiteY131" fmla="*/ 746426 h 1682929"/>
              <a:gd name="connsiteX132" fmla="*/ 462974 w 1670691"/>
              <a:gd name="connsiteY132" fmla="*/ 748286 h 1682929"/>
              <a:gd name="connsiteX133" fmla="*/ 485910 w 1670691"/>
              <a:gd name="connsiteY133" fmla="*/ 733284 h 1682929"/>
              <a:gd name="connsiteX134" fmla="*/ 892064 w 1670691"/>
              <a:gd name="connsiteY134" fmla="*/ 480368 h 1682929"/>
              <a:gd name="connsiteX135" fmla="*/ 1026705 w 1670691"/>
              <a:gd name="connsiteY135" fmla="*/ 512230 h 1682929"/>
              <a:gd name="connsiteX136" fmla="*/ 1028473 w 1670691"/>
              <a:gd name="connsiteY136" fmla="*/ 512980 h 1682929"/>
              <a:gd name="connsiteX137" fmla="*/ 1060446 w 1670691"/>
              <a:gd name="connsiteY137" fmla="*/ 498579 h 1682929"/>
              <a:gd name="connsiteX138" fmla="*/ 1046046 w 1670691"/>
              <a:gd name="connsiteY138" fmla="*/ 466606 h 1682929"/>
              <a:gd name="connsiteX139" fmla="*/ 895288 w 1670691"/>
              <a:gd name="connsiteY139" fmla="*/ 430404 h 1682929"/>
              <a:gd name="connsiteX140" fmla="*/ 859830 w 1670691"/>
              <a:gd name="connsiteY140" fmla="*/ 342628 h 1682929"/>
              <a:gd name="connsiteX141" fmla="*/ 580506 w 1670691"/>
              <a:gd name="connsiteY141" fmla="*/ 422222 h 1682929"/>
              <a:gd name="connsiteX142" fmla="*/ 568570 w 1670691"/>
              <a:gd name="connsiteY142" fmla="*/ 443583 h 1682929"/>
              <a:gd name="connsiteX143" fmla="*/ 593524 w 1670691"/>
              <a:gd name="connsiteY143" fmla="*/ 468218 h 1682929"/>
              <a:gd name="connsiteX144" fmla="*/ 606790 w 1670691"/>
              <a:gd name="connsiteY144" fmla="*/ 464623 h 1682929"/>
              <a:gd name="connsiteX145" fmla="*/ 860574 w 1670691"/>
              <a:gd name="connsiteY145" fmla="*/ 392343 h 1682929"/>
              <a:gd name="connsiteX146" fmla="*/ 897768 w 1670691"/>
              <a:gd name="connsiteY146" fmla="*/ 393459 h 1682929"/>
              <a:gd name="connsiteX147" fmla="*/ 924237 w 1670691"/>
              <a:gd name="connsiteY147" fmla="*/ 370337 h 1682929"/>
              <a:gd name="connsiteX148" fmla="*/ 901115 w 1670691"/>
              <a:gd name="connsiteY148" fmla="*/ 343868 h 1682929"/>
              <a:gd name="connsiteX149" fmla="*/ 859830 w 1670691"/>
              <a:gd name="connsiteY149" fmla="*/ 342628 h 1682929"/>
              <a:gd name="connsiteX150" fmla="*/ 738466 w 1670691"/>
              <a:gd name="connsiteY150" fmla="*/ 0 h 1682929"/>
              <a:gd name="connsiteX151" fmla="*/ 1115433 w 1670691"/>
              <a:gd name="connsiteY151" fmla="*/ 103144 h 1682929"/>
              <a:gd name="connsiteX152" fmla="*/ 1476438 w 1670691"/>
              <a:gd name="connsiteY152" fmla="*/ 761303 h 1682929"/>
              <a:gd name="connsiteX153" fmla="*/ 1476438 w 1670691"/>
              <a:gd name="connsiteY153" fmla="*/ 771126 h 1682929"/>
              <a:gd name="connsiteX154" fmla="*/ 1645889 w 1670691"/>
              <a:gd name="connsiteY154" fmla="*/ 1063368 h 1682929"/>
              <a:gd name="connsiteX155" fmla="*/ 1584494 w 1670691"/>
              <a:gd name="connsiteY155" fmla="*/ 1232819 h 1682929"/>
              <a:gd name="connsiteX156" fmla="*/ 1476438 w 1670691"/>
              <a:gd name="connsiteY156" fmla="*/ 1232819 h 1682929"/>
              <a:gd name="connsiteX157" fmla="*/ 1476438 w 1670691"/>
              <a:gd name="connsiteY157" fmla="*/ 1380168 h 1682929"/>
              <a:gd name="connsiteX158" fmla="*/ 1392940 w 1670691"/>
              <a:gd name="connsiteY158" fmla="*/ 1586456 h 1682929"/>
              <a:gd name="connsiteX159" fmla="*/ 1348966 w 1670691"/>
              <a:gd name="connsiteY159" fmla="*/ 1623716 h 1682929"/>
              <a:gd name="connsiteX160" fmla="*/ 1316881 w 1670691"/>
              <a:gd name="connsiteY160" fmla="*/ 1640990 h 1682929"/>
              <a:gd name="connsiteX161" fmla="*/ 1238376 w 1670691"/>
              <a:gd name="connsiteY161" fmla="*/ 1661176 h 1682929"/>
              <a:gd name="connsiteX162" fmla="*/ 1164766 w 1670691"/>
              <a:gd name="connsiteY162" fmla="*/ 1672410 h 1682929"/>
              <a:gd name="connsiteX163" fmla="*/ 1066317 w 1670691"/>
              <a:gd name="connsiteY163" fmla="*/ 1672410 h 1682929"/>
              <a:gd name="connsiteX164" fmla="*/ 1066317 w 1670691"/>
              <a:gd name="connsiteY164" fmla="*/ 1680721 h 1682929"/>
              <a:gd name="connsiteX165" fmla="*/ 1022589 w 1670691"/>
              <a:gd name="connsiteY165" fmla="*/ 1682929 h 1682929"/>
              <a:gd name="connsiteX166" fmla="*/ 423942 w 1670691"/>
              <a:gd name="connsiteY166" fmla="*/ 1500068 h 1682929"/>
              <a:gd name="connsiteX167" fmla="*/ 290279 w 1670691"/>
              <a:gd name="connsiteY167" fmla="*/ 1389786 h 1682929"/>
              <a:gd name="connsiteX168" fmla="*/ 290279 w 1670691"/>
              <a:gd name="connsiteY168" fmla="*/ 1350698 h 1682929"/>
              <a:gd name="connsiteX169" fmla="*/ 493 w 1670691"/>
              <a:gd name="connsiteY169" fmla="*/ 761303 h 1682929"/>
              <a:gd name="connsiteX170" fmla="*/ 361498 w 1670691"/>
              <a:gd name="connsiteY170" fmla="*/ 103144 h 1682929"/>
              <a:gd name="connsiteX171" fmla="*/ 738466 w 1670691"/>
              <a:gd name="connsiteY171" fmla="*/ 0 h 168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</a:cxnLst>
            <a:rect l="l" t="t" r="r" b="b"/>
            <a:pathLst>
              <a:path w="1670691" h="1682929">
                <a:moveTo>
                  <a:pt x="810486" y="1245317"/>
                </a:moveTo>
                <a:cubicBezTo>
                  <a:pt x="767342" y="1245317"/>
                  <a:pt x="728908" y="1277552"/>
                  <a:pt x="710187" y="1329375"/>
                </a:cubicBezTo>
                <a:cubicBezTo>
                  <a:pt x="710181" y="1329392"/>
                  <a:pt x="710175" y="1329409"/>
                  <a:pt x="710169" y="1329427"/>
                </a:cubicBezTo>
                <a:cubicBezTo>
                  <a:pt x="705567" y="1342324"/>
                  <a:pt x="712291" y="1356511"/>
                  <a:pt x="725189" y="1361113"/>
                </a:cubicBezTo>
                <a:cubicBezTo>
                  <a:pt x="727852" y="1362080"/>
                  <a:pt x="730661" y="1362584"/>
                  <a:pt x="733495" y="1362601"/>
                </a:cubicBezTo>
                <a:cubicBezTo>
                  <a:pt x="743823" y="1362745"/>
                  <a:pt x="753159" y="1356473"/>
                  <a:pt x="756927" y="1346856"/>
                </a:cubicBezTo>
                <a:cubicBezTo>
                  <a:pt x="768086" y="1315117"/>
                  <a:pt x="789658" y="1294537"/>
                  <a:pt x="810610" y="1294537"/>
                </a:cubicBezTo>
                <a:cubicBezTo>
                  <a:pt x="831563" y="1294537"/>
                  <a:pt x="851771" y="1313753"/>
                  <a:pt x="863301" y="1344128"/>
                </a:cubicBezTo>
                <a:cubicBezTo>
                  <a:pt x="863302" y="1344131"/>
                  <a:pt x="863302" y="1344132"/>
                  <a:pt x="863304" y="1344134"/>
                </a:cubicBezTo>
                <a:cubicBezTo>
                  <a:pt x="868166" y="1356936"/>
                  <a:pt x="882486" y="1363372"/>
                  <a:pt x="895288" y="1358510"/>
                </a:cubicBezTo>
                <a:cubicBezTo>
                  <a:pt x="895290" y="1358508"/>
                  <a:pt x="895291" y="1358508"/>
                  <a:pt x="895294" y="1358507"/>
                </a:cubicBezTo>
                <a:cubicBezTo>
                  <a:pt x="908096" y="1353645"/>
                  <a:pt x="914532" y="1339325"/>
                  <a:pt x="909669" y="1326523"/>
                </a:cubicBezTo>
                <a:cubicBezTo>
                  <a:pt x="890453" y="1276436"/>
                  <a:pt x="853631" y="1245317"/>
                  <a:pt x="810486" y="1245317"/>
                </a:cubicBezTo>
                <a:close/>
                <a:moveTo>
                  <a:pt x="1069263" y="962210"/>
                </a:moveTo>
                <a:cubicBezTo>
                  <a:pt x="1063069" y="960830"/>
                  <a:pt x="1056348" y="961814"/>
                  <a:pt x="1050570" y="965487"/>
                </a:cubicBezTo>
                <a:cubicBezTo>
                  <a:pt x="1039012" y="972834"/>
                  <a:pt x="1035599" y="988158"/>
                  <a:pt x="1042946" y="999716"/>
                </a:cubicBezTo>
                <a:cubicBezTo>
                  <a:pt x="1062863" y="1032292"/>
                  <a:pt x="1086223" y="1062635"/>
                  <a:pt x="1112622" y="1090220"/>
                </a:cubicBezTo>
                <a:cubicBezTo>
                  <a:pt x="1117147" y="1095105"/>
                  <a:pt x="1123447" y="1097964"/>
                  <a:pt x="1130103" y="1098155"/>
                </a:cubicBezTo>
                <a:lnTo>
                  <a:pt x="1130475" y="1098155"/>
                </a:lnTo>
                <a:cubicBezTo>
                  <a:pt x="1136689" y="1098234"/>
                  <a:pt x="1142707" y="1095978"/>
                  <a:pt x="1147336" y="1091832"/>
                </a:cubicBezTo>
                <a:cubicBezTo>
                  <a:pt x="1147352" y="1091817"/>
                  <a:pt x="1147368" y="1091802"/>
                  <a:pt x="1147383" y="1091787"/>
                </a:cubicBezTo>
                <a:cubicBezTo>
                  <a:pt x="1157424" y="1082474"/>
                  <a:pt x="1158013" y="1066785"/>
                  <a:pt x="1148700" y="1056746"/>
                </a:cubicBezTo>
                <a:cubicBezTo>
                  <a:pt x="1124851" y="1031822"/>
                  <a:pt x="1103776" y="1004387"/>
                  <a:pt x="1085843" y="974920"/>
                </a:cubicBezTo>
                <a:cubicBezTo>
                  <a:pt x="1085519" y="974302"/>
                  <a:pt x="1085171" y="973699"/>
                  <a:pt x="1084798" y="973111"/>
                </a:cubicBezTo>
                <a:cubicBezTo>
                  <a:pt x="1081125" y="967333"/>
                  <a:pt x="1075457" y="963590"/>
                  <a:pt x="1069263" y="962210"/>
                </a:cubicBezTo>
                <a:close/>
                <a:moveTo>
                  <a:pt x="866173" y="863332"/>
                </a:moveTo>
                <a:cubicBezTo>
                  <a:pt x="852505" y="862471"/>
                  <a:pt x="840729" y="872855"/>
                  <a:pt x="839869" y="886522"/>
                </a:cubicBezTo>
                <a:cubicBezTo>
                  <a:pt x="838812" y="956778"/>
                  <a:pt x="857128" y="1025968"/>
                  <a:pt x="892808" y="1086500"/>
                </a:cubicBezTo>
                <a:cubicBezTo>
                  <a:pt x="928502" y="1144495"/>
                  <a:pt x="971548" y="1197627"/>
                  <a:pt x="1020878" y="1244573"/>
                </a:cubicBezTo>
                <a:cubicBezTo>
                  <a:pt x="1025516" y="1249108"/>
                  <a:pt x="1031748" y="1251646"/>
                  <a:pt x="1038235" y="1251639"/>
                </a:cubicBezTo>
                <a:cubicBezTo>
                  <a:pt x="1044788" y="1251548"/>
                  <a:pt x="1051037" y="1248865"/>
                  <a:pt x="1055618" y="1244178"/>
                </a:cubicBezTo>
                <a:cubicBezTo>
                  <a:pt x="1065192" y="1234387"/>
                  <a:pt x="1065013" y="1218687"/>
                  <a:pt x="1055220" y="1209115"/>
                </a:cubicBezTo>
                <a:cubicBezTo>
                  <a:pt x="1009190" y="1165339"/>
                  <a:pt x="969018" y="1115791"/>
                  <a:pt x="935705" y="1061704"/>
                </a:cubicBezTo>
                <a:cubicBezTo>
                  <a:pt x="905195" y="1009549"/>
                  <a:pt x="889226" y="950168"/>
                  <a:pt x="889461" y="889746"/>
                </a:cubicBezTo>
                <a:cubicBezTo>
                  <a:pt x="889463" y="889711"/>
                  <a:pt x="889466" y="889676"/>
                  <a:pt x="889467" y="889641"/>
                </a:cubicBezTo>
                <a:cubicBezTo>
                  <a:pt x="890327" y="875974"/>
                  <a:pt x="879944" y="864197"/>
                  <a:pt x="866277" y="863338"/>
                </a:cubicBezTo>
                <a:cubicBezTo>
                  <a:pt x="866242" y="863336"/>
                  <a:pt x="866207" y="863333"/>
                  <a:pt x="866173" y="863332"/>
                </a:cubicBezTo>
                <a:close/>
                <a:moveTo>
                  <a:pt x="871610" y="776520"/>
                </a:moveTo>
                <a:cubicBezTo>
                  <a:pt x="810112" y="772558"/>
                  <a:pt x="757047" y="819198"/>
                  <a:pt x="753085" y="880696"/>
                </a:cubicBezTo>
                <a:cubicBezTo>
                  <a:pt x="750848" y="968289"/>
                  <a:pt x="773226" y="1054754"/>
                  <a:pt x="817678" y="1130265"/>
                </a:cubicBezTo>
                <a:cubicBezTo>
                  <a:pt x="856537" y="1193793"/>
                  <a:pt x="903322" y="1252117"/>
                  <a:pt x="956906" y="1303835"/>
                </a:cubicBezTo>
                <a:cubicBezTo>
                  <a:pt x="961555" y="1308446"/>
                  <a:pt x="967839" y="1311031"/>
                  <a:pt x="974387" y="1311026"/>
                </a:cubicBezTo>
                <a:cubicBezTo>
                  <a:pt x="980927" y="1310933"/>
                  <a:pt x="987165" y="1308259"/>
                  <a:pt x="991744" y="1303587"/>
                </a:cubicBezTo>
                <a:cubicBezTo>
                  <a:pt x="991750" y="1303581"/>
                  <a:pt x="991756" y="1303575"/>
                  <a:pt x="991764" y="1303567"/>
                </a:cubicBezTo>
                <a:cubicBezTo>
                  <a:pt x="1001441" y="1293878"/>
                  <a:pt x="1001433" y="1278179"/>
                  <a:pt x="991744" y="1268501"/>
                </a:cubicBezTo>
                <a:cubicBezTo>
                  <a:pt x="941263" y="1219834"/>
                  <a:pt x="897148" y="1164971"/>
                  <a:pt x="860450" y="1105221"/>
                </a:cubicBezTo>
                <a:cubicBezTo>
                  <a:pt x="820920" y="1038336"/>
                  <a:pt x="800906" y="961717"/>
                  <a:pt x="802676" y="884043"/>
                </a:cubicBezTo>
                <a:cubicBezTo>
                  <a:pt x="803813" y="867553"/>
                  <a:pt x="811490" y="852199"/>
                  <a:pt x="824001" y="841394"/>
                </a:cubicBezTo>
                <a:cubicBezTo>
                  <a:pt x="836382" y="830567"/>
                  <a:pt x="852560" y="825105"/>
                  <a:pt x="868973" y="826211"/>
                </a:cubicBezTo>
                <a:cubicBezTo>
                  <a:pt x="903130" y="828512"/>
                  <a:pt x="928956" y="858067"/>
                  <a:pt x="926655" y="892226"/>
                </a:cubicBezTo>
                <a:cubicBezTo>
                  <a:pt x="926892" y="945372"/>
                  <a:pt x="941178" y="997511"/>
                  <a:pt x="968064" y="1043356"/>
                </a:cubicBezTo>
                <a:cubicBezTo>
                  <a:pt x="996629" y="1090370"/>
                  <a:pt x="1030993" y="1133606"/>
                  <a:pt x="1070346" y="1172046"/>
                </a:cubicBezTo>
                <a:cubicBezTo>
                  <a:pt x="1080000" y="1181768"/>
                  <a:pt x="1095710" y="1181824"/>
                  <a:pt x="1105432" y="1172170"/>
                </a:cubicBezTo>
                <a:cubicBezTo>
                  <a:pt x="1115155" y="1162515"/>
                  <a:pt x="1115211" y="1146806"/>
                  <a:pt x="1105556" y="1137084"/>
                </a:cubicBezTo>
                <a:cubicBezTo>
                  <a:pt x="1069347" y="1101548"/>
                  <a:pt x="1037582" y="1061748"/>
                  <a:pt x="1010960" y="1018560"/>
                </a:cubicBezTo>
                <a:cubicBezTo>
                  <a:pt x="989058" y="980848"/>
                  <a:pt x="977112" y="938183"/>
                  <a:pt x="976246" y="894581"/>
                </a:cubicBezTo>
                <a:cubicBezTo>
                  <a:pt x="979924" y="833285"/>
                  <a:pt x="933382" y="780537"/>
                  <a:pt x="872104" y="776553"/>
                </a:cubicBezTo>
                <a:cubicBezTo>
                  <a:pt x="871939" y="776542"/>
                  <a:pt x="871774" y="776531"/>
                  <a:pt x="871610" y="776520"/>
                </a:cubicBezTo>
                <a:close/>
                <a:moveTo>
                  <a:pt x="877045" y="689709"/>
                </a:moveTo>
                <a:cubicBezTo>
                  <a:pt x="767718" y="682644"/>
                  <a:pt x="673364" y="765542"/>
                  <a:pt x="666299" y="874869"/>
                </a:cubicBezTo>
                <a:lnTo>
                  <a:pt x="666299" y="876977"/>
                </a:lnTo>
                <a:cubicBezTo>
                  <a:pt x="661783" y="940402"/>
                  <a:pt x="669787" y="1004096"/>
                  <a:pt x="689855" y="1064432"/>
                </a:cubicBezTo>
                <a:cubicBezTo>
                  <a:pt x="722957" y="1163739"/>
                  <a:pt x="666299" y="1237383"/>
                  <a:pt x="629105" y="1272469"/>
                </a:cubicBezTo>
                <a:cubicBezTo>
                  <a:pt x="628929" y="1272639"/>
                  <a:pt x="628757" y="1272812"/>
                  <a:pt x="628586" y="1272988"/>
                </a:cubicBezTo>
                <a:cubicBezTo>
                  <a:pt x="619047" y="1282814"/>
                  <a:pt x="619280" y="1298512"/>
                  <a:pt x="629105" y="1308051"/>
                </a:cubicBezTo>
                <a:cubicBezTo>
                  <a:pt x="633672" y="1312844"/>
                  <a:pt x="639967" y="1315612"/>
                  <a:pt x="646586" y="1315737"/>
                </a:cubicBezTo>
                <a:cubicBezTo>
                  <a:pt x="652936" y="1315778"/>
                  <a:pt x="659060" y="1313383"/>
                  <a:pt x="663695" y="1309042"/>
                </a:cubicBezTo>
                <a:cubicBezTo>
                  <a:pt x="709195" y="1265898"/>
                  <a:pt x="779119" y="1174774"/>
                  <a:pt x="737339" y="1049307"/>
                </a:cubicBezTo>
                <a:cubicBezTo>
                  <a:pt x="719188" y="994971"/>
                  <a:pt x="711901" y="937596"/>
                  <a:pt x="715890" y="880448"/>
                </a:cubicBezTo>
                <a:lnTo>
                  <a:pt x="715890" y="878216"/>
                </a:lnTo>
                <a:cubicBezTo>
                  <a:pt x="720580" y="796051"/>
                  <a:pt x="790992" y="733244"/>
                  <a:pt x="873157" y="737934"/>
                </a:cubicBezTo>
                <a:cubicBezTo>
                  <a:pt x="955323" y="742624"/>
                  <a:pt x="1018129" y="813036"/>
                  <a:pt x="1013439" y="895201"/>
                </a:cubicBezTo>
                <a:cubicBezTo>
                  <a:pt x="1012788" y="908896"/>
                  <a:pt x="1023362" y="920524"/>
                  <a:pt x="1037057" y="921175"/>
                </a:cubicBezTo>
                <a:cubicBezTo>
                  <a:pt x="1050752" y="921826"/>
                  <a:pt x="1062380" y="911252"/>
                  <a:pt x="1063031" y="897557"/>
                </a:cubicBezTo>
                <a:cubicBezTo>
                  <a:pt x="1068005" y="789517"/>
                  <a:pt x="985824" y="697264"/>
                  <a:pt x="877930" y="689769"/>
                </a:cubicBezTo>
                <a:cubicBezTo>
                  <a:pt x="877635" y="689749"/>
                  <a:pt x="877340" y="689729"/>
                  <a:pt x="877045" y="689709"/>
                </a:cubicBezTo>
                <a:close/>
                <a:moveTo>
                  <a:pt x="583521" y="652767"/>
                </a:moveTo>
                <a:cubicBezTo>
                  <a:pt x="577311" y="654073"/>
                  <a:pt x="571600" y="657749"/>
                  <a:pt x="567860" y="663485"/>
                </a:cubicBezTo>
                <a:cubicBezTo>
                  <a:pt x="523992" y="721360"/>
                  <a:pt x="498122" y="790865"/>
                  <a:pt x="493472" y="863338"/>
                </a:cubicBezTo>
                <a:lnTo>
                  <a:pt x="493472" y="864702"/>
                </a:lnTo>
                <a:cubicBezTo>
                  <a:pt x="491496" y="906762"/>
                  <a:pt x="493698" y="948915"/>
                  <a:pt x="500043" y="990540"/>
                </a:cubicBezTo>
                <a:cubicBezTo>
                  <a:pt x="501159" y="1000211"/>
                  <a:pt x="502399" y="1009757"/>
                  <a:pt x="503391" y="1019180"/>
                </a:cubicBezTo>
                <a:cubicBezTo>
                  <a:pt x="508722" y="1070011"/>
                  <a:pt x="491241" y="1086004"/>
                  <a:pt x="463965" y="1104849"/>
                </a:cubicBezTo>
                <a:cubicBezTo>
                  <a:pt x="457217" y="1109471"/>
                  <a:pt x="453184" y="1117123"/>
                  <a:pt x="453183" y="1125302"/>
                </a:cubicBezTo>
                <a:cubicBezTo>
                  <a:pt x="453181" y="1138996"/>
                  <a:pt x="464280" y="1150100"/>
                  <a:pt x="477975" y="1150101"/>
                </a:cubicBezTo>
                <a:cubicBezTo>
                  <a:pt x="482963" y="1150137"/>
                  <a:pt x="487845" y="1148668"/>
                  <a:pt x="491985" y="1145886"/>
                </a:cubicBezTo>
                <a:cubicBezTo>
                  <a:pt x="525707" y="1122826"/>
                  <a:pt x="560917" y="1091707"/>
                  <a:pt x="552610" y="1014220"/>
                </a:cubicBezTo>
                <a:cubicBezTo>
                  <a:pt x="551618" y="1004550"/>
                  <a:pt x="550503" y="994756"/>
                  <a:pt x="549263" y="984961"/>
                </a:cubicBezTo>
                <a:cubicBezTo>
                  <a:pt x="543432" y="946323"/>
                  <a:pt x="541315" y="907216"/>
                  <a:pt x="542940" y="868173"/>
                </a:cubicBezTo>
                <a:lnTo>
                  <a:pt x="542940" y="866934"/>
                </a:lnTo>
                <a:cubicBezTo>
                  <a:pt x="546885" y="804014"/>
                  <a:pt x="569263" y="743649"/>
                  <a:pt x="607285" y="693363"/>
                </a:cubicBezTo>
                <a:cubicBezTo>
                  <a:pt x="608054" y="692486"/>
                  <a:pt x="608759" y="691555"/>
                  <a:pt x="609396" y="690578"/>
                </a:cubicBezTo>
                <a:cubicBezTo>
                  <a:pt x="616878" y="679107"/>
                  <a:pt x="613645" y="663744"/>
                  <a:pt x="602174" y="656263"/>
                </a:cubicBezTo>
                <a:cubicBezTo>
                  <a:pt x="596439" y="652522"/>
                  <a:pt x="589731" y="651460"/>
                  <a:pt x="583521" y="652767"/>
                </a:cubicBezTo>
                <a:close/>
                <a:moveTo>
                  <a:pt x="883454" y="603582"/>
                </a:moveTo>
                <a:cubicBezTo>
                  <a:pt x="726322" y="593059"/>
                  <a:pt x="590409" y="711909"/>
                  <a:pt x="579886" y="869042"/>
                </a:cubicBezTo>
                <a:lnTo>
                  <a:pt x="579886" y="870778"/>
                </a:lnTo>
                <a:cubicBezTo>
                  <a:pt x="578076" y="922740"/>
                  <a:pt x="582237" y="974737"/>
                  <a:pt x="592284" y="1025751"/>
                </a:cubicBezTo>
                <a:cubicBezTo>
                  <a:pt x="593648" y="1034677"/>
                  <a:pt x="595135" y="1043728"/>
                  <a:pt x="596499" y="1052654"/>
                </a:cubicBezTo>
                <a:cubicBezTo>
                  <a:pt x="606170" y="1117991"/>
                  <a:pt x="571827" y="1163987"/>
                  <a:pt x="541205" y="1191139"/>
                </a:cubicBezTo>
                <a:cubicBezTo>
                  <a:pt x="541175" y="1191165"/>
                  <a:pt x="541146" y="1191191"/>
                  <a:pt x="541117" y="1191217"/>
                </a:cubicBezTo>
                <a:cubicBezTo>
                  <a:pt x="530892" y="1200325"/>
                  <a:pt x="529987" y="1216000"/>
                  <a:pt x="539097" y="1226225"/>
                </a:cubicBezTo>
                <a:cubicBezTo>
                  <a:pt x="543821" y="1231530"/>
                  <a:pt x="550591" y="1234554"/>
                  <a:pt x="557694" y="1234531"/>
                </a:cubicBezTo>
                <a:cubicBezTo>
                  <a:pt x="563822" y="1234550"/>
                  <a:pt x="569741" y="1232297"/>
                  <a:pt x="574307" y="1228208"/>
                </a:cubicBezTo>
                <a:cubicBezTo>
                  <a:pt x="606913" y="1199321"/>
                  <a:pt x="659480" y="1137208"/>
                  <a:pt x="645719" y="1045340"/>
                </a:cubicBezTo>
                <a:cubicBezTo>
                  <a:pt x="644355" y="1036165"/>
                  <a:pt x="642991" y="1027115"/>
                  <a:pt x="641504" y="1018064"/>
                </a:cubicBezTo>
                <a:cubicBezTo>
                  <a:pt x="631895" y="970714"/>
                  <a:pt x="627734" y="922421"/>
                  <a:pt x="629106" y="874125"/>
                </a:cubicBezTo>
                <a:lnTo>
                  <a:pt x="629106" y="872389"/>
                </a:lnTo>
                <a:cubicBezTo>
                  <a:pt x="629122" y="872165"/>
                  <a:pt x="629137" y="871939"/>
                  <a:pt x="629153" y="871715"/>
                </a:cubicBezTo>
                <a:cubicBezTo>
                  <a:pt x="638502" y="741955"/>
                  <a:pt x="751271" y="644343"/>
                  <a:pt x="881030" y="653691"/>
                </a:cubicBezTo>
                <a:cubicBezTo>
                  <a:pt x="1001042" y="661749"/>
                  <a:pt x="1098985" y="758577"/>
                  <a:pt x="1100225" y="870158"/>
                </a:cubicBezTo>
                <a:cubicBezTo>
                  <a:pt x="1101456" y="908145"/>
                  <a:pt x="1118162" y="943977"/>
                  <a:pt x="1146469" y="969341"/>
                </a:cubicBezTo>
                <a:cubicBezTo>
                  <a:pt x="1146479" y="969351"/>
                  <a:pt x="1146490" y="969361"/>
                  <a:pt x="1146500" y="969370"/>
                </a:cubicBezTo>
                <a:cubicBezTo>
                  <a:pt x="1156428" y="978803"/>
                  <a:pt x="1172123" y="978401"/>
                  <a:pt x="1181555" y="968473"/>
                </a:cubicBezTo>
                <a:cubicBezTo>
                  <a:pt x="1190966" y="958598"/>
                  <a:pt x="1190634" y="942977"/>
                  <a:pt x="1180811" y="933511"/>
                </a:cubicBezTo>
                <a:cubicBezTo>
                  <a:pt x="1161944" y="917281"/>
                  <a:pt x="1150709" y="893912"/>
                  <a:pt x="1149816" y="869042"/>
                </a:cubicBezTo>
                <a:cubicBezTo>
                  <a:pt x="1147709" y="732417"/>
                  <a:pt x="1028689" y="613274"/>
                  <a:pt x="883758" y="603603"/>
                </a:cubicBezTo>
                <a:cubicBezTo>
                  <a:pt x="883656" y="603596"/>
                  <a:pt x="883556" y="603590"/>
                  <a:pt x="883454" y="603582"/>
                </a:cubicBezTo>
                <a:close/>
                <a:moveTo>
                  <a:pt x="889461" y="517065"/>
                </a:moveTo>
                <a:cubicBezTo>
                  <a:pt x="795218" y="510540"/>
                  <a:pt x="702054" y="540353"/>
                  <a:pt x="629106" y="600379"/>
                </a:cubicBezTo>
                <a:cubicBezTo>
                  <a:pt x="628021" y="601128"/>
                  <a:pt x="626997" y="601963"/>
                  <a:pt x="626045" y="602875"/>
                </a:cubicBezTo>
                <a:cubicBezTo>
                  <a:pt x="616155" y="612348"/>
                  <a:pt x="615818" y="628044"/>
                  <a:pt x="625290" y="637933"/>
                </a:cubicBezTo>
                <a:cubicBezTo>
                  <a:pt x="634763" y="647823"/>
                  <a:pt x="650459" y="648162"/>
                  <a:pt x="660349" y="638688"/>
                </a:cubicBezTo>
                <a:cubicBezTo>
                  <a:pt x="723693" y="586719"/>
                  <a:pt x="804496" y="560908"/>
                  <a:pt x="886238" y="566533"/>
                </a:cubicBezTo>
                <a:cubicBezTo>
                  <a:pt x="982145" y="572328"/>
                  <a:pt x="1070609" y="620144"/>
                  <a:pt x="1127996" y="697206"/>
                </a:cubicBezTo>
                <a:cubicBezTo>
                  <a:pt x="1132679" y="703532"/>
                  <a:pt x="1140087" y="707259"/>
                  <a:pt x="1147957" y="707249"/>
                </a:cubicBezTo>
                <a:cubicBezTo>
                  <a:pt x="1153123" y="707081"/>
                  <a:pt x="1158108" y="705305"/>
                  <a:pt x="1162215" y="702166"/>
                </a:cubicBezTo>
                <a:cubicBezTo>
                  <a:pt x="1173260" y="694194"/>
                  <a:pt x="1175806" y="678804"/>
                  <a:pt x="1167918" y="667699"/>
                </a:cubicBezTo>
                <a:cubicBezTo>
                  <a:pt x="1101789" y="578957"/>
                  <a:pt x="999925" y="523853"/>
                  <a:pt x="889461" y="517065"/>
                </a:cubicBezTo>
                <a:close/>
                <a:moveTo>
                  <a:pt x="895288" y="430404"/>
                </a:moveTo>
                <a:cubicBezTo>
                  <a:pt x="698251" y="417492"/>
                  <a:pt x="514988" y="531881"/>
                  <a:pt x="440038" y="714563"/>
                </a:cubicBezTo>
                <a:cubicBezTo>
                  <a:pt x="435174" y="727125"/>
                  <a:pt x="441229" y="741273"/>
                  <a:pt x="453675" y="746426"/>
                </a:cubicBezTo>
                <a:cubicBezTo>
                  <a:pt x="456626" y="747639"/>
                  <a:pt x="459784" y="748270"/>
                  <a:pt x="462974" y="748286"/>
                </a:cubicBezTo>
                <a:cubicBezTo>
                  <a:pt x="472939" y="748349"/>
                  <a:pt x="481974" y="742439"/>
                  <a:pt x="485910" y="733284"/>
                </a:cubicBezTo>
                <a:cubicBezTo>
                  <a:pt x="552749" y="570350"/>
                  <a:pt x="716355" y="468472"/>
                  <a:pt x="892064" y="480368"/>
                </a:cubicBezTo>
                <a:cubicBezTo>
                  <a:pt x="938403" y="483441"/>
                  <a:pt x="983905" y="494209"/>
                  <a:pt x="1026705" y="512230"/>
                </a:cubicBezTo>
                <a:cubicBezTo>
                  <a:pt x="1027284" y="512503"/>
                  <a:pt x="1027874" y="512753"/>
                  <a:pt x="1028473" y="512980"/>
                </a:cubicBezTo>
                <a:cubicBezTo>
                  <a:pt x="1041279" y="517833"/>
                  <a:pt x="1055595" y="511385"/>
                  <a:pt x="1060446" y="498579"/>
                </a:cubicBezTo>
                <a:cubicBezTo>
                  <a:pt x="1065299" y="485773"/>
                  <a:pt x="1058852" y="471458"/>
                  <a:pt x="1046046" y="466606"/>
                </a:cubicBezTo>
                <a:cubicBezTo>
                  <a:pt x="998162" y="446221"/>
                  <a:pt x="947206" y="433985"/>
                  <a:pt x="895288" y="430404"/>
                </a:cubicBezTo>
                <a:close/>
                <a:moveTo>
                  <a:pt x="859830" y="342628"/>
                </a:moveTo>
                <a:cubicBezTo>
                  <a:pt x="761224" y="343312"/>
                  <a:pt x="664663" y="370827"/>
                  <a:pt x="580506" y="422222"/>
                </a:cubicBezTo>
                <a:cubicBezTo>
                  <a:pt x="573046" y="426746"/>
                  <a:pt x="568514" y="434858"/>
                  <a:pt x="568570" y="443583"/>
                </a:cubicBezTo>
                <a:cubicBezTo>
                  <a:pt x="568658" y="457276"/>
                  <a:pt x="579830" y="468307"/>
                  <a:pt x="593524" y="468218"/>
                </a:cubicBezTo>
                <a:cubicBezTo>
                  <a:pt x="598208" y="468388"/>
                  <a:pt x="602832" y="467135"/>
                  <a:pt x="606790" y="464623"/>
                </a:cubicBezTo>
                <a:cubicBezTo>
                  <a:pt x="683249" y="417926"/>
                  <a:pt x="770985" y="392939"/>
                  <a:pt x="860574" y="392343"/>
                </a:cubicBezTo>
                <a:cubicBezTo>
                  <a:pt x="872972" y="392220"/>
                  <a:pt x="885370" y="392591"/>
                  <a:pt x="897768" y="393459"/>
                </a:cubicBezTo>
                <a:cubicBezTo>
                  <a:pt x="911463" y="394384"/>
                  <a:pt x="923312" y="384032"/>
                  <a:pt x="924237" y="370337"/>
                </a:cubicBezTo>
                <a:cubicBezTo>
                  <a:pt x="925162" y="356643"/>
                  <a:pt x="914810" y="344792"/>
                  <a:pt x="901115" y="343868"/>
                </a:cubicBezTo>
                <a:cubicBezTo>
                  <a:pt x="887354" y="342628"/>
                  <a:pt x="873344" y="342628"/>
                  <a:pt x="859830" y="342628"/>
                </a:cubicBezTo>
                <a:close/>
                <a:moveTo>
                  <a:pt x="738466" y="0"/>
                </a:moveTo>
                <a:cubicBezTo>
                  <a:pt x="868624" y="0"/>
                  <a:pt x="998782" y="34382"/>
                  <a:pt x="1115433" y="103144"/>
                </a:cubicBezTo>
                <a:cubicBezTo>
                  <a:pt x="1348735" y="238214"/>
                  <a:pt x="1486261" y="491163"/>
                  <a:pt x="1476438" y="761303"/>
                </a:cubicBezTo>
                <a:lnTo>
                  <a:pt x="1476438" y="771126"/>
                </a:lnTo>
                <a:lnTo>
                  <a:pt x="1645889" y="1063368"/>
                </a:lnTo>
                <a:cubicBezTo>
                  <a:pt x="1704829" y="1154233"/>
                  <a:pt x="1648345" y="1227907"/>
                  <a:pt x="1584494" y="1232819"/>
                </a:cubicBezTo>
                <a:lnTo>
                  <a:pt x="1476438" y="1232819"/>
                </a:lnTo>
                <a:lnTo>
                  <a:pt x="1476438" y="1380168"/>
                </a:lnTo>
                <a:cubicBezTo>
                  <a:pt x="1476438" y="1456298"/>
                  <a:pt x="1446968" y="1532428"/>
                  <a:pt x="1392940" y="1586456"/>
                </a:cubicBezTo>
                <a:cubicBezTo>
                  <a:pt x="1379433" y="1600577"/>
                  <a:pt x="1364698" y="1613010"/>
                  <a:pt x="1348966" y="1623716"/>
                </a:cubicBezTo>
                <a:lnTo>
                  <a:pt x="1316881" y="1640990"/>
                </a:lnTo>
                <a:lnTo>
                  <a:pt x="1238376" y="1661176"/>
                </a:lnTo>
                <a:lnTo>
                  <a:pt x="1164766" y="1672410"/>
                </a:lnTo>
                <a:lnTo>
                  <a:pt x="1066317" y="1672410"/>
                </a:lnTo>
                <a:lnTo>
                  <a:pt x="1066317" y="1680721"/>
                </a:lnTo>
                <a:lnTo>
                  <a:pt x="1022589" y="1682929"/>
                </a:lnTo>
                <a:cubicBezTo>
                  <a:pt x="800837" y="1682929"/>
                  <a:pt x="594829" y="1615517"/>
                  <a:pt x="423942" y="1500068"/>
                </a:cubicBezTo>
                <a:lnTo>
                  <a:pt x="290279" y="1389786"/>
                </a:lnTo>
                <a:lnTo>
                  <a:pt x="290279" y="1350698"/>
                </a:lnTo>
                <a:cubicBezTo>
                  <a:pt x="106093" y="1210717"/>
                  <a:pt x="493" y="992149"/>
                  <a:pt x="493" y="761303"/>
                </a:cubicBezTo>
                <a:cubicBezTo>
                  <a:pt x="-9330" y="491163"/>
                  <a:pt x="128195" y="238214"/>
                  <a:pt x="361498" y="103144"/>
                </a:cubicBezTo>
                <a:cubicBezTo>
                  <a:pt x="478149" y="34382"/>
                  <a:pt x="608308" y="0"/>
                  <a:pt x="738466" y="0"/>
                </a:cubicBezTo>
                <a:close/>
              </a:path>
            </a:pathLst>
          </a:custGeom>
          <a:solidFill>
            <a:schemeClr val="accent1"/>
          </a:solidFill>
          <a:ln w="12303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08D6E6F4-B897-4D93-AB04-C2E5B3D4D62C}"/>
              </a:ext>
            </a:extLst>
          </p:cNvPr>
          <p:cNvSpPr/>
          <p:nvPr/>
        </p:nvSpPr>
        <p:spPr>
          <a:xfrm>
            <a:off x="5657418" y="2967335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shelf Symbol 7" panose="05010101010101010101" pitchFamily="2" charset="2"/>
              </a:rPr>
              <a:t>e</a:t>
            </a:r>
            <a:endParaRPr lang="zh-CN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shelf Symbol 7" panose="050101010101010101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45270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任意多边形: 形状 49">
            <a:extLst>
              <a:ext uri="{FF2B5EF4-FFF2-40B4-BE49-F238E27FC236}">
                <a16:creationId xmlns:a16="http://schemas.microsoft.com/office/drawing/2014/main" id="{C2431B21-7641-457E-9717-E6B18AFF17FC}"/>
              </a:ext>
            </a:extLst>
          </p:cNvPr>
          <p:cNvSpPr/>
          <p:nvPr/>
        </p:nvSpPr>
        <p:spPr>
          <a:xfrm>
            <a:off x="2315743" y="547830"/>
            <a:ext cx="4321914" cy="4096359"/>
          </a:xfrm>
          <a:custGeom>
            <a:avLst/>
            <a:gdLst>
              <a:gd name="connsiteX0" fmla="*/ 3521856 w 4321914"/>
              <a:gd name="connsiteY0" fmla="*/ 3207232 h 4096359"/>
              <a:gd name="connsiteX1" fmla="*/ 3521856 w 4321914"/>
              <a:gd name="connsiteY1" fmla="*/ 3313491 h 4096359"/>
              <a:gd name="connsiteX2" fmla="*/ 3631389 w 4321914"/>
              <a:gd name="connsiteY2" fmla="*/ 3313491 h 4096359"/>
              <a:gd name="connsiteX3" fmla="*/ 3631389 w 4321914"/>
              <a:gd name="connsiteY3" fmla="*/ 3207232 h 4096359"/>
              <a:gd name="connsiteX4" fmla="*/ 3636580 w 4321914"/>
              <a:gd name="connsiteY4" fmla="*/ 1719290 h 4096359"/>
              <a:gd name="connsiteX5" fmla="*/ 3621734 w 4321914"/>
              <a:gd name="connsiteY5" fmla="*/ 1732379 h 4096359"/>
              <a:gd name="connsiteX6" fmla="*/ 3651614 w 4321914"/>
              <a:gd name="connsiteY6" fmla="*/ 1845249 h 4096359"/>
              <a:gd name="connsiteX7" fmla="*/ 3723899 w 4321914"/>
              <a:gd name="connsiteY7" fmla="*/ 1934468 h 4096359"/>
              <a:gd name="connsiteX8" fmla="*/ 3733695 w 4321914"/>
              <a:gd name="connsiteY8" fmla="*/ 1938457 h 4096359"/>
              <a:gd name="connsiteX9" fmla="*/ 3743506 w 4321914"/>
              <a:gd name="connsiteY9" fmla="*/ 1934246 h 4096359"/>
              <a:gd name="connsiteX10" fmla="*/ 3743282 w 4321914"/>
              <a:gd name="connsiteY10" fmla="*/ 1914455 h 4096359"/>
              <a:gd name="connsiteX11" fmla="*/ 3675825 w 4321914"/>
              <a:gd name="connsiteY11" fmla="*/ 1831254 h 4096359"/>
              <a:gd name="connsiteX12" fmla="*/ 3649725 w 4321914"/>
              <a:gd name="connsiteY12" fmla="*/ 1734198 h 4096359"/>
              <a:gd name="connsiteX13" fmla="*/ 3649728 w 4321914"/>
              <a:gd name="connsiteY13" fmla="*/ 1734140 h 4096359"/>
              <a:gd name="connsiteX14" fmla="*/ 3636639 w 4321914"/>
              <a:gd name="connsiteY14" fmla="*/ 1719294 h 4096359"/>
              <a:gd name="connsiteX15" fmla="*/ 3636580 w 4321914"/>
              <a:gd name="connsiteY15" fmla="*/ 1719290 h 4096359"/>
              <a:gd name="connsiteX16" fmla="*/ 3639648 w 4321914"/>
              <a:gd name="connsiteY16" fmla="*/ 1670293 h 4096359"/>
              <a:gd name="connsiteX17" fmla="*/ 3572751 w 4321914"/>
              <a:gd name="connsiteY17" fmla="*/ 1729091 h 4096359"/>
              <a:gd name="connsiteX18" fmla="*/ 3609208 w 4321914"/>
              <a:gd name="connsiteY18" fmla="*/ 1869951 h 4096359"/>
              <a:gd name="connsiteX19" fmla="*/ 3687791 w 4321914"/>
              <a:gd name="connsiteY19" fmla="*/ 1967917 h 4096359"/>
              <a:gd name="connsiteX20" fmla="*/ 3697657 w 4321914"/>
              <a:gd name="connsiteY20" fmla="*/ 1971976 h 4096359"/>
              <a:gd name="connsiteX21" fmla="*/ 3707454 w 4321914"/>
              <a:gd name="connsiteY21" fmla="*/ 1967777 h 4096359"/>
              <a:gd name="connsiteX22" fmla="*/ 3707465 w 4321914"/>
              <a:gd name="connsiteY22" fmla="*/ 1967766 h 4096359"/>
              <a:gd name="connsiteX23" fmla="*/ 3707454 w 4321914"/>
              <a:gd name="connsiteY23" fmla="*/ 1947974 h 4096359"/>
              <a:gd name="connsiteX24" fmla="*/ 3633350 w 4321914"/>
              <a:gd name="connsiteY24" fmla="*/ 1855816 h 4096359"/>
              <a:gd name="connsiteX25" fmla="*/ 3600741 w 4321914"/>
              <a:gd name="connsiteY25" fmla="*/ 1730980 h 4096359"/>
              <a:gd name="connsiteX26" fmla="*/ 3612777 w 4321914"/>
              <a:gd name="connsiteY26" fmla="*/ 1706909 h 4096359"/>
              <a:gd name="connsiteX27" fmla="*/ 3638160 w 4321914"/>
              <a:gd name="connsiteY27" fmla="*/ 1698339 h 4096359"/>
              <a:gd name="connsiteX28" fmla="*/ 3670717 w 4321914"/>
              <a:gd name="connsiteY28" fmla="*/ 1735599 h 4096359"/>
              <a:gd name="connsiteX29" fmla="*/ 3694089 w 4321914"/>
              <a:gd name="connsiteY29" fmla="*/ 1820899 h 4096359"/>
              <a:gd name="connsiteX30" fmla="*/ 3751818 w 4321914"/>
              <a:gd name="connsiteY30" fmla="*/ 1893533 h 4096359"/>
              <a:gd name="connsiteX31" fmla="*/ 3771621 w 4321914"/>
              <a:gd name="connsiteY31" fmla="*/ 1893603 h 4096359"/>
              <a:gd name="connsiteX32" fmla="*/ 3771691 w 4321914"/>
              <a:gd name="connsiteY32" fmla="*/ 1873800 h 4096359"/>
              <a:gd name="connsiteX33" fmla="*/ 3718300 w 4321914"/>
              <a:gd name="connsiteY33" fmla="*/ 1806903 h 4096359"/>
              <a:gd name="connsiteX34" fmla="*/ 3698707 w 4321914"/>
              <a:gd name="connsiteY34" fmla="*/ 1736928 h 4096359"/>
              <a:gd name="connsiteX35" fmla="*/ 3639928 w 4321914"/>
              <a:gd name="connsiteY35" fmla="*/ 1670311 h 4096359"/>
              <a:gd name="connsiteX36" fmla="*/ 3639648 w 4321914"/>
              <a:gd name="connsiteY36" fmla="*/ 1670293 h 4096359"/>
              <a:gd name="connsiteX37" fmla="*/ 3646334 w 4321914"/>
              <a:gd name="connsiteY37" fmla="*/ 1572684 h 4096359"/>
              <a:gd name="connsiteX38" fmla="*/ 3474996 w 4321914"/>
              <a:gd name="connsiteY38" fmla="*/ 1722513 h 4096359"/>
              <a:gd name="connsiteX39" fmla="*/ 3474996 w 4321914"/>
              <a:gd name="connsiteY39" fmla="*/ 1723493 h 4096359"/>
              <a:gd name="connsiteX40" fmla="*/ 3481993 w 4321914"/>
              <a:gd name="connsiteY40" fmla="*/ 1810962 h 4096359"/>
              <a:gd name="connsiteX41" fmla="*/ 3484372 w 4321914"/>
              <a:gd name="connsiteY41" fmla="*/ 1826147 h 4096359"/>
              <a:gd name="connsiteX42" fmla="*/ 3453163 w 4321914"/>
              <a:gd name="connsiteY42" fmla="*/ 1904309 h 4096359"/>
              <a:gd name="connsiteX43" fmla="*/ 3453114 w 4321914"/>
              <a:gd name="connsiteY43" fmla="*/ 1904353 h 4096359"/>
              <a:gd name="connsiteX44" fmla="*/ 3451974 w 4321914"/>
              <a:gd name="connsiteY44" fmla="*/ 1924112 h 4096359"/>
              <a:gd name="connsiteX45" fmla="*/ 3462470 w 4321914"/>
              <a:gd name="connsiteY45" fmla="*/ 1928801 h 4096359"/>
              <a:gd name="connsiteX46" fmla="*/ 3471847 w 4321914"/>
              <a:gd name="connsiteY46" fmla="*/ 1925232 h 4096359"/>
              <a:gd name="connsiteX47" fmla="*/ 3512153 w 4321914"/>
              <a:gd name="connsiteY47" fmla="*/ 1822018 h 4096359"/>
              <a:gd name="connsiteX48" fmla="*/ 3509773 w 4321914"/>
              <a:gd name="connsiteY48" fmla="*/ 1806624 h 4096359"/>
              <a:gd name="connsiteX49" fmla="*/ 3502776 w 4321914"/>
              <a:gd name="connsiteY49" fmla="*/ 1725382 h 4096359"/>
              <a:gd name="connsiteX50" fmla="*/ 3502776 w 4321914"/>
              <a:gd name="connsiteY50" fmla="*/ 1724402 h 4096359"/>
              <a:gd name="connsiteX51" fmla="*/ 3502802 w 4321914"/>
              <a:gd name="connsiteY51" fmla="*/ 1724022 h 4096359"/>
              <a:gd name="connsiteX52" fmla="*/ 3644966 w 4321914"/>
              <a:gd name="connsiteY52" fmla="*/ 1600966 h 4096359"/>
              <a:gd name="connsiteX53" fmla="*/ 3768682 w 4321914"/>
              <a:gd name="connsiteY53" fmla="*/ 1723143 h 4096359"/>
              <a:gd name="connsiteX54" fmla="*/ 3794783 w 4321914"/>
              <a:gd name="connsiteY54" fmla="*/ 1779123 h 4096359"/>
              <a:gd name="connsiteX55" fmla="*/ 3794801 w 4321914"/>
              <a:gd name="connsiteY55" fmla="*/ 1779140 h 4096359"/>
              <a:gd name="connsiteX56" fmla="*/ 3814586 w 4321914"/>
              <a:gd name="connsiteY56" fmla="*/ 1778633 h 4096359"/>
              <a:gd name="connsiteX57" fmla="*/ 3814166 w 4321914"/>
              <a:gd name="connsiteY57" fmla="*/ 1758900 h 4096359"/>
              <a:gd name="connsiteX58" fmla="*/ 3796673 w 4321914"/>
              <a:gd name="connsiteY58" fmla="*/ 1722513 h 4096359"/>
              <a:gd name="connsiteX59" fmla="*/ 3646505 w 4321914"/>
              <a:gd name="connsiteY59" fmla="*/ 1572696 h 4096359"/>
              <a:gd name="connsiteX60" fmla="*/ 3646334 w 4321914"/>
              <a:gd name="connsiteY60" fmla="*/ 1572684 h 4096359"/>
              <a:gd name="connsiteX61" fmla="*/ 3649724 w 4321914"/>
              <a:gd name="connsiteY61" fmla="*/ 1523853 h 4096359"/>
              <a:gd name="connsiteX62" fmla="*/ 3502776 w 4321914"/>
              <a:gd name="connsiteY62" fmla="*/ 1570876 h 4096359"/>
              <a:gd name="connsiteX63" fmla="*/ 3501048 w 4321914"/>
              <a:gd name="connsiteY63" fmla="*/ 1572285 h 4096359"/>
              <a:gd name="connsiteX64" fmla="*/ 3500622 w 4321914"/>
              <a:gd name="connsiteY64" fmla="*/ 1592072 h 4096359"/>
              <a:gd name="connsiteX65" fmla="*/ 3520410 w 4321914"/>
              <a:gd name="connsiteY65" fmla="*/ 1592498 h 4096359"/>
              <a:gd name="connsiteX66" fmla="*/ 3647905 w 4321914"/>
              <a:gd name="connsiteY66" fmla="*/ 1551773 h 4096359"/>
              <a:gd name="connsiteX67" fmla="*/ 3784357 w 4321914"/>
              <a:gd name="connsiteY67" fmla="*/ 1625527 h 4096359"/>
              <a:gd name="connsiteX68" fmla="*/ 3795623 w 4321914"/>
              <a:gd name="connsiteY68" fmla="*/ 1631195 h 4096359"/>
              <a:gd name="connsiteX69" fmla="*/ 3803670 w 4321914"/>
              <a:gd name="connsiteY69" fmla="*/ 1628326 h 4096359"/>
              <a:gd name="connsiteX70" fmla="*/ 3806889 w 4321914"/>
              <a:gd name="connsiteY70" fmla="*/ 1608873 h 4096359"/>
              <a:gd name="connsiteX71" fmla="*/ 3649724 w 4321914"/>
              <a:gd name="connsiteY71" fmla="*/ 1523853 h 4096359"/>
              <a:gd name="connsiteX72" fmla="*/ 3633000 w 4321914"/>
              <a:gd name="connsiteY72" fmla="*/ 1425397 h 4096359"/>
              <a:gd name="connsiteX73" fmla="*/ 3475346 w 4321914"/>
              <a:gd name="connsiteY73" fmla="*/ 1470321 h 4096359"/>
              <a:gd name="connsiteX74" fmla="*/ 3468608 w 4321914"/>
              <a:gd name="connsiteY74" fmla="*/ 1482377 h 4096359"/>
              <a:gd name="connsiteX75" fmla="*/ 3482693 w 4321914"/>
              <a:gd name="connsiteY75" fmla="*/ 1496282 h 4096359"/>
              <a:gd name="connsiteX76" fmla="*/ 3490180 w 4321914"/>
              <a:gd name="connsiteY76" fmla="*/ 1494253 h 4096359"/>
              <a:gd name="connsiteX77" fmla="*/ 3633420 w 4321914"/>
              <a:gd name="connsiteY77" fmla="*/ 1453457 h 4096359"/>
              <a:gd name="connsiteX78" fmla="*/ 3654413 w 4321914"/>
              <a:gd name="connsiteY78" fmla="*/ 1454087 h 4096359"/>
              <a:gd name="connsiteX79" fmla="*/ 3669352 w 4321914"/>
              <a:gd name="connsiteY79" fmla="*/ 1441037 h 4096359"/>
              <a:gd name="connsiteX80" fmla="*/ 3656302 w 4321914"/>
              <a:gd name="connsiteY80" fmla="*/ 1426097 h 4096359"/>
              <a:gd name="connsiteX81" fmla="*/ 3633000 w 4321914"/>
              <a:gd name="connsiteY81" fmla="*/ 1425397 h 4096359"/>
              <a:gd name="connsiteX82" fmla="*/ 1931402 w 4321914"/>
              <a:gd name="connsiteY82" fmla="*/ 366568 h 4096359"/>
              <a:gd name="connsiteX83" fmla="*/ 439486 w 4321914"/>
              <a:gd name="connsiteY83" fmla="*/ 1858484 h 4096359"/>
              <a:gd name="connsiteX84" fmla="*/ 1931402 w 4321914"/>
              <a:gd name="connsiteY84" fmla="*/ 3350400 h 4096359"/>
              <a:gd name="connsiteX85" fmla="*/ 3415616 w 4321914"/>
              <a:gd name="connsiteY85" fmla="*/ 2011024 h 4096359"/>
              <a:gd name="connsiteX86" fmla="*/ 3422246 w 4321914"/>
              <a:gd name="connsiteY86" fmla="*/ 1879712 h 4096359"/>
              <a:gd name="connsiteX87" fmla="*/ 3425383 w 4321914"/>
              <a:gd name="connsiteY87" fmla="*/ 1878768 h 4096359"/>
              <a:gd name="connsiteX88" fmla="*/ 3459601 w 4321914"/>
              <a:gd name="connsiteY88" fmla="*/ 1804455 h 4096359"/>
              <a:gd name="connsiteX89" fmla="*/ 3457712 w 4321914"/>
              <a:gd name="connsiteY89" fmla="*/ 1787940 h 4096359"/>
              <a:gd name="connsiteX90" fmla="*/ 3454143 w 4321914"/>
              <a:gd name="connsiteY90" fmla="*/ 1722023 h 4096359"/>
              <a:gd name="connsiteX91" fmla="*/ 3454143 w 4321914"/>
              <a:gd name="connsiteY91" fmla="*/ 1721324 h 4096359"/>
              <a:gd name="connsiteX92" fmla="*/ 3490460 w 4321914"/>
              <a:gd name="connsiteY92" fmla="*/ 1623358 h 4096359"/>
              <a:gd name="connsiteX93" fmla="*/ 3491652 w 4321914"/>
              <a:gd name="connsiteY93" fmla="*/ 1621786 h 4096359"/>
              <a:gd name="connsiteX94" fmla="*/ 3487576 w 4321914"/>
              <a:gd name="connsiteY94" fmla="*/ 1602418 h 4096359"/>
              <a:gd name="connsiteX95" fmla="*/ 3468208 w 4321914"/>
              <a:gd name="connsiteY95" fmla="*/ 1606494 h 4096359"/>
              <a:gd name="connsiteX96" fmla="*/ 3426223 w 4321914"/>
              <a:gd name="connsiteY96" fmla="*/ 1719294 h 4096359"/>
              <a:gd name="connsiteX97" fmla="*/ 3426223 w 4321914"/>
              <a:gd name="connsiteY97" fmla="*/ 1720064 h 4096359"/>
              <a:gd name="connsiteX98" fmla="*/ 3429932 w 4321914"/>
              <a:gd name="connsiteY98" fmla="*/ 1791089 h 4096359"/>
              <a:gd name="connsiteX99" fmla="*/ 3431821 w 4321914"/>
              <a:gd name="connsiteY99" fmla="*/ 1807254 h 4096359"/>
              <a:gd name="connsiteX100" fmla="*/ 3427596 w 4321914"/>
              <a:gd name="connsiteY100" fmla="*/ 1838200 h 4096359"/>
              <a:gd name="connsiteX101" fmla="*/ 3422541 w 4321914"/>
              <a:gd name="connsiteY101" fmla="*/ 1843082 h 4096359"/>
              <a:gd name="connsiteX102" fmla="*/ 3415616 w 4321914"/>
              <a:gd name="connsiteY102" fmla="*/ 1705945 h 4096359"/>
              <a:gd name="connsiteX103" fmla="*/ 3407703 w 4321914"/>
              <a:gd name="connsiteY103" fmla="*/ 1654096 h 4096359"/>
              <a:gd name="connsiteX104" fmla="*/ 3409009 w 4321914"/>
              <a:gd name="connsiteY104" fmla="*/ 1654357 h 4096359"/>
              <a:gd name="connsiteX105" fmla="*/ 3421954 w 4321914"/>
              <a:gd name="connsiteY105" fmla="*/ 1645890 h 4096359"/>
              <a:gd name="connsiteX106" fmla="*/ 3651194 w 4321914"/>
              <a:gd name="connsiteY106" fmla="*/ 1503140 h 4096359"/>
              <a:gd name="connsiteX107" fmla="*/ 3727187 w 4321914"/>
              <a:gd name="connsiteY107" fmla="*/ 1521124 h 4096359"/>
              <a:gd name="connsiteX108" fmla="*/ 3728185 w 4321914"/>
              <a:gd name="connsiteY108" fmla="*/ 1521547 h 4096359"/>
              <a:gd name="connsiteX109" fmla="*/ 3746231 w 4321914"/>
              <a:gd name="connsiteY109" fmla="*/ 1513419 h 4096359"/>
              <a:gd name="connsiteX110" fmla="*/ 3738103 w 4321914"/>
              <a:gd name="connsiteY110" fmla="*/ 1495373 h 4096359"/>
              <a:gd name="connsiteX111" fmla="*/ 3653013 w 4321914"/>
              <a:gd name="connsiteY111" fmla="*/ 1474940 h 4096359"/>
              <a:gd name="connsiteX112" fmla="*/ 3438419 w 4321914"/>
              <a:gd name="connsiteY112" fmla="*/ 1565740 h 4096359"/>
              <a:gd name="connsiteX113" fmla="*/ 3403079 w 4321914"/>
              <a:gd name="connsiteY113" fmla="*/ 1623799 h 4096359"/>
              <a:gd name="connsiteX114" fmla="*/ 3393008 w 4321914"/>
              <a:gd name="connsiteY114" fmla="*/ 1557811 h 4096359"/>
              <a:gd name="connsiteX115" fmla="*/ 1931402 w 4321914"/>
              <a:gd name="connsiteY115" fmla="*/ 366568 h 4096359"/>
              <a:gd name="connsiteX116" fmla="*/ 1910339 w 4321914"/>
              <a:gd name="connsiteY116" fmla="*/ 0 h 4096359"/>
              <a:gd name="connsiteX117" fmla="*/ 2885516 w 4321914"/>
              <a:gd name="connsiteY117" fmla="*/ 251059 h 4096359"/>
              <a:gd name="connsiteX118" fmla="*/ 3819401 w 4321914"/>
              <a:gd name="connsiteY118" fmla="*/ 1853061 h 4096359"/>
              <a:gd name="connsiteX119" fmla="*/ 3819401 w 4321914"/>
              <a:gd name="connsiteY119" fmla="*/ 1876971 h 4096359"/>
              <a:gd name="connsiteX120" fmla="*/ 4257754 w 4321914"/>
              <a:gd name="connsiteY120" fmla="*/ 2588307 h 4096359"/>
              <a:gd name="connsiteX121" fmla="*/ 4098931 w 4321914"/>
              <a:gd name="connsiteY121" fmla="*/ 3000762 h 4096359"/>
              <a:gd name="connsiteX122" fmla="*/ 3819401 w 4321914"/>
              <a:gd name="connsiteY122" fmla="*/ 3000762 h 4096359"/>
              <a:gd name="connsiteX123" fmla="*/ 3819401 w 4321914"/>
              <a:gd name="connsiteY123" fmla="*/ 3313591 h 4096359"/>
              <a:gd name="connsiteX124" fmla="*/ 3787270 w 4321914"/>
              <a:gd name="connsiteY124" fmla="*/ 3342357 h 4096359"/>
              <a:gd name="connsiteX125" fmla="*/ 3748289 w 4321914"/>
              <a:gd name="connsiteY125" fmla="*/ 3368641 h 4096359"/>
              <a:gd name="connsiteX126" fmla="*/ 3579820 w 4321914"/>
              <a:gd name="connsiteY126" fmla="*/ 3412689 h 4096359"/>
              <a:gd name="connsiteX127" fmla="*/ 3411403 w 4321914"/>
              <a:gd name="connsiteY127" fmla="*/ 3368641 h 4096359"/>
              <a:gd name="connsiteX128" fmla="*/ 3253575 w 4321914"/>
              <a:gd name="connsiteY128" fmla="*/ 3203958 h 4096359"/>
              <a:gd name="connsiteX129" fmla="*/ 3223289 w 4321914"/>
              <a:gd name="connsiteY129" fmla="*/ 3217157 h 4096359"/>
              <a:gd name="connsiteX130" fmla="*/ 3370987 w 4321914"/>
              <a:gd name="connsiteY130" fmla="*/ 3420670 h 4096359"/>
              <a:gd name="connsiteX131" fmla="*/ 3579820 w 4321914"/>
              <a:gd name="connsiteY131" fmla="*/ 3490043 h 4096359"/>
              <a:gd name="connsiteX132" fmla="*/ 3784408 w 4321914"/>
              <a:gd name="connsiteY132" fmla="*/ 3427372 h 4096359"/>
              <a:gd name="connsiteX133" fmla="*/ 3815521 w 4321914"/>
              <a:gd name="connsiteY133" fmla="*/ 3397438 h 4096359"/>
              <a:gd name="connsiteX134" fmla="*/ 3805305 w 4321914"/>
              <a:gd name="connsiteY134" fmla="*/ 3497558 h 4096359"/>
              <a:gd name="connsiteX135" fmla="*/ 3603399 w 4321914"/>
              <a:gd name="connsiteY135" fmla="*/ 3861538 h 4096359"/>
              <a:gd name="connsiteX136" fmla="*/ 3489643 w 4321914"/>
              <a:gd name="connsiteY136" fmla="*/ 3952231 h 4096359"/>
              <a:gd name="connsiteX137" fmla="*/ 3406642 w 4321914"/>
              <a:gd name="connsiteY137" fmla="*/ 3994277 h 4096359"/>
              <a:gd name="connsiteX138" fmla="*/ 3203558 w 4321914"/>
              <a:gd name="connsiteY138" fmla="*/ 4043411 h 4096359"/>
              <a:gd name="connsiteX139" fmla="*/ 3013136 w 4321914"/>
              <a:gd name="connsiteY139" fmla="*/ 4070755 h 4096359"/>
              <a:gd name="connsiteX140" fmla="*/ 2758458 w 4321914"/>
              <a:gd name="connsiteY140" fmla="*/ 4070755 h 4096359"/>
              <a:gd name="connsiteX141" fmla="*/ 2758458 w 4321914"/>
              <a:gd name="connsiteY141" fmla="*/ 4090985 h 4096359"/>
              <a:gd name="connsiteX142" fmla="*/ 2645338 w 4321914"/>
              <a:gd name="connsiteY142" fmla="*/ 4096359 h 4096359"/>
              <a:gd name="connsiteX143" fmla="*/ 1096697 w 4321914"/>
              <a:gd name="connsiteY143" fmla="*/ 3651264 h 4096359"/>
              <a:gd name="connsiteX144" fmla="*/ 750924 w 4321914"/>
              <a:gd name="connsiteY144" fmla="*/ 3382830 h 4096359"/>
              <a:gd name="connsiteX145" fmla="*/ 750924 w 4321914"/>
              <a:gd name="connsiteY145" fmla="*/ 3287687 h 4096359"/>
              <a:gd name="connsiteX146" fmla="*/ 1275 w 4321914"/>
              <a:gd name="connsiteY146" fmla="*/ 1853061 h 4096359"/>
              <a:gd name="connsiteX147" fmla="*/ 935160 w 4321914"/>
              <a:gd name="connsiteY147" fmla="*/ 251059 h 4096359"/>
              <a:gd name="connsiteX148" fmla="*/ 1910339 w 4321914"/>
              <a:gd name="connsiteY148" fmla="*/ 0 h 4096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4321914" h="4096359">
                <a:moveTo>
                  <a:pt x="3521856" y="3207232"/>
                </a:moveTo>
                <a:lnTo>
                  <a:pt x="3521856" y="3313491"/>
                </a:lnTo>
                <a:lnTo>
                  <a:pt x="3631389" y="3313491"/>
                </a:lnTo>
                <a:lnTo>
                  <a:pt x="3631389" y="3207232"/>
                </a:lnTo>
                <a:close/>
                <a:moveTo>
                  <a:pt x="3636580" y="1719290"/>
                </a:moveTo>
                <a:cubicBezTo>
                  <a:pt x="3628866" y="1718804"/>
                  <a:pt x="3622219" y="1724665"/>
                  <a:pt x="3621734" y="1732379"/>
                </a:cubicBezTo>
                <a:cubicBezTo>
                  <a:pt x="3621138" y="1772033"/>
                  <a:pt x="3631476" y="1811085"/>
                  <a:pt x="3651614" y="1845249"/>
                </a:cubicBezTo>
                <a:cubicBezTo>
                  <a:pt x="3671760" y="1877983"/>
                  <a:pt x="3696056" y="1907971"/>
                  <a:pt x="3723899" y="1934468"/>
                </a:cubicBezTo>
                <a:cubicBezTo>
                  <a:pt x="3726516" y="1937028"/>
                  <a:pt x="3730033" y="1938460"/>
                  <a:pt x="3733695" y="1938457"/>
                </a:cubicBezTo>
                <a:cubicBezTo>
                  <a:pt x="3737393" y="1938405"/>
                  <a:pt x="3740921" y="1936891"/>
                  <a:pt x="3743506" y="1934246"/>
                </a:cubicBezTo>
                <a:cubicBezTo>
                  <a:pt x="3748910" y="1928719"/>
                  <a:pt x="3748809" y="1919858"/>
                  <a:pt x="3743282" y="1914455"/>
                </a:cubicBezTo>
                <a:cubicBezTo>
                  <a:pt x="3717301" y="1889747"/>
                  <a:pt x="3694628" y="1861782"/>
                  <a:pt x="3675825" y="1831254"/>
                </a:cubicBezTo>
                <a:cubicBezTo>
                  <a:pt x="3658605" y="1801817"/>
                  <a:pt x="3649592" y="1768302"/>
                  <a:pt x="3649725" y="1734198"/>
                </a:cubicBezTo>
                <a:cubicBezTo>
                  <a:pt x="3649726" y="1734179"/>
                  <a:pt x="3649727" y="1734159"/>
                  <a:pt x="3649728" y="1734140"/>
                </a:cubicBezTo>
                <a:cubicBezTo>
                  <a:pt x="3650214" y="1726426"/>
                  <a:pt x="3644353" y="1719779"/>
                  <a:pt x="3636639" y="1719294"/>
                </a:cubicBezTo>
                <a:cubicBezTo>
                  <a:pt x="3636620" y="1719292"/>
                  <a:pt x="3636600" y="1719291"/>
                  <a:pt x="3636580" y="1719290"/>
                </a:cubicBezTo>
                <a:close/>
                <a:moveTo>
                  <a:pt x="3639648" y="1670293"/>
                </a:moveTo>
                <a:cubicBezTo>
                  <a:pt x="3604938" y="1668056"/>
                  <a:pt x="3574988" y="1694381"/>
                  <a:pt x="3572751" y="1729091"/>
                </a:cubicBezTo>
                <a:cubicBezTo>
                  <a:pt x="3571489" y="1778530"/>
                  <a:pt x="3584119" y="1827332"/>
                  <a:pt x="3609208" y="1869951"/>
                </a:cubicBezTo>
                <a:cubicBezTo>
                  <a:pt x="3631141" y="1905807"/>
                  <a:pt x="3657547" y="1938727"/>
                  <a:pt x="3687791" y="1967917"/>
                </a:cubicBezTo>
                <a:cubicBezTo>
                  <a:pt x="3690415" y="1970519"/>
                  <a:pt x="3693962" y="1971978"/>
                  <a:pt x="3697657" y="1971976"/>
                </a:cubicBezTo>
                <a:cubicBezTo>
                  <a:pt x="3701348" y="1971923"/>
                  <a:pt x="3704870" y="1970414"/>
                  <a:pt x="3707454" y="1967777"/>
                </a:cubicBezTo>
                <a:cubicBezTo>
                  <a:pt x="3707457" y="1967773"/>
                  <a:pt x="3707461" y="1967770"/>
                  <a:pt x="3707465" y="1967766"/>
                </a:cubicBezTo>
                <a:cubicBezTo>
                  <a:pt x="3712927" y="1962297"/>
                  <a:pt x="3712922" y="1953436"/>
                  <a:pt x="3707454" y="1947974"/>
                </a:cubicBezTo>
                <a:cubicBezTo>
                  <a:pt x="3678962" y="1920506"/>
                  <a:pt x="3654063" y="1889540"/>
                  <a:pt x="3633350" y="1855816"/>
                </a:cubicBezTo>
                <a:cubicBezTo>
                  <a:pt x="3611038" y="1818065"/>
                  <a:pt x="3599742" y="1774820"/>
                  <a:pt x="3600741" y="1730980"/>
                </a:cubicBezTo>
                <a:cubicBezTo>
                  <a:pt x="3601383" y="1721673"/>
                  <a:pt x="3605716" y="1713007"/>
                  <a:pt x="3612777" y="1706909"/>
                </a:cubicBezTo>
                <a:cubicBezTo>
                  <a:pt x="3619766" y="1700798"/>
                  <a:pt x="3628897" y="1697715"/>
                  <a:pt x="3638160" y="1698339"/>
                </a:cubicBezTo>
                <a:cubicBezTo>
                  <a:pt x="3657439" y="1699637"/>
                  <a:pt x="3672015" y="1716319"/>
                  <a:pt x="3670717" y="1735599"/>
                </a:cubicBezTo>
                <a:cubicBezTo>
                  <a:pt x="3670850" y="1765595"/>
                  <a:pt x="3678914" y="1795023"/>
                  <a:pt x="3694089" y="1820899"/>
                </a:cubicBezTo>
                <a:cubicBezTo>
                  <a:pt x="3710211" y="1847434"/>
                  <a:pt x="3729607" y="1871837"/>
                  <a:pt x="3751818" y="1893533"/>
                </a:cubicBezTo>
                <a:cubicBezTo>
                  <a:pt x="3757267" y="1899021"/>
                  <a:pt x="3766134" y="1899052"/>
                  <a:pt x="3771621" y="1893603"/>
                </a:cubicBezTo>
                <a:cubicBezTo>
                  <a:pt x="3777109" y="1888154"/>
                  <a:pt x="3777140" y="1879287"/>
                  <a:pt x="3771691" y="1873800"/>
                </a:cubicBezTo>
                <a:cubicBezTo>
                  <a:pt x="3751254" y="1853743"/>
                  <a:pt x="3733326" y="1831279"/>
                  <a:pt x="3718300" y="1806903"/>
                </a:cubicBezTo>
                <a:cubicBezTo>
                  <a:pt x="3705938" y="1785618"/>
                  <a:pt x="3699195" y="1761538"/>
                  <a:pt x="3698707" y="1736928"/>
                </a:cubicBezTo>
                <a:cubicBezTo>
                  <a:pt x="3700782" y="1702332"/>
                  <a:pt x="3674514" y="1672560"/>
                  <a:pt x="3639928" y="1670311"/>
                </a:cubicBezTo>
                <a:cubicBezTo>
                  <a:pt x="3639835" y="1670305"/>
                  <a:pt x="3639741" y="1670299"/>
                  <a:pt x="3639648" y="1670293"/>
                </a:cubicBezTo>
                <a:close/>
                <a:moveTo>
                  <a:pt x="3646334" y="1572684"/>
                </a:moveTo>
                <a:cubicBezTo>
                  <a:pt x="3557646" y="1566744"/>
                  <a:pt x="3480935" y="1633825"/>
                  <a:pt x="3474996" y="1722513"/>
                </a:cubicBezTo>
                <a:lnTo>
                  <a:pt x="3474996" y="1723493"/>
                </a:lnTo>
                <a:cubicBezTo>
                  <a:pt x="3473974" y="1752821"/>
                  <a:pt x="3476322" y="1782169"/>
                  <a:pt x="3481993" y="1810962"/>
                </a:cubicBezTo>
                <a:cubicBezTo>
                  <a:pt x="3482763" y="1816000"/>
                  <a:pt x="3483603" y="1821109"/>
                  <a:pt x="3484372" y="1826147"/>
                </a:cubicBezTo>
                <a:cubicBezTo>
                  <a:pt x="3489830" y="1863024"/>
                  <a:pt x="3470447" y="1888985"/>
                  <a:pt x="3453163" y="1904309"/>
                </a:cubicBezTo>
                <a:cubicBezTo>
                  <a:pt x="3453146" y="1904324"/>
                  <a:pt x="3453130" y="1904339"/>
                  <a:pt x="3453114" y="1904353"/>
                </a:cubicBezTo>
                <a:cubicBezTo>
                  <a:pt x="3447343" y="1909494"/>
                  <a:pt x="3446832" y="1918341"/>
                  <a:pt x="3451974" y="1924112"/>
                </a:cubicBezTo>
                <a:cubicBezTo>
                  <a:pt x="3454640" y="1927107"/>
                  <a:pt x="3458461" y="1928813"/>
                  <a:pt x="3462470" y="1928801"/>
                </a:cubicBezTo>
                <a:cubicBezTo>
                  <a:pt x="3465929" y="1928811"/>
                  <a:pt x="3469270" y="1927540"/>
                  <a:pt x="3471847" y="1925232"/>
                </a:cubicBezTo>
                <a:cubicBezTo>
                  <a:pt x="3490250" y="1908928"/>
                  <a:pt x="3519920" y="1873870"/>
                  <a:pt x="3512153" y="1822018"/>
                </a:cubicBezTo>
                <a:cubicBezTo>
                  <a:pt x="3511383" y="1816840"/>
                  <a:pt x="3510613" y="1811732"/>
                  <a:pt x="3509773" y="1806624"/>
                </a:cubicBezTo>
                <a:cubicBezTo>
                  <a:pt x="3504350" y="1779899"/>
                  <a:pt x="3502002" y="1752641"/>
                  <a:pt x="3502776" y="1725382"/>
                </a:cubicBezTo>
                <a:lnTo>
                  <a:pt x="3502776" y="1724402"/>
                </a:lnTo>
                <a:cubicBezTo>
                  <a:pt x="3502785" y="1724276"/>
                  <a:pt x="3502793" y="1724148"/>
                  <a:pt x="3502802" y="1724022"/>
                </a:cubicBezTo>
                <a:cubicBezTo>
                  <a:pt x="3508079" y="1650783"/>
                  <a:pt x="3571728" y="1595690"/>
                  <a:pt x="3644966" y="1600966"/>
                </a:cubicBezTo>
                <a:cubicBezTo>
                  <a:pt x="3712702" y="1605514"/>
                  <a:pt x="3767983" y="1660165"/>
                  <a:pt x="3768682" y="1723143"/>
                </a:cubicBezTo>
                <a:cubicBezTo>
                  <a:pt x="3769377" y="1744583"/>
                  <a:pt x="3778806" y="1764808"/>
                  <a:pt x="3794783" y="1779123"/>
                </a:cubicBezTo>
                <a:cubicBezTo>
                  <a:pt x="3794789" y="1779129"/>
                  <a:pt x="3794795" y="1779134"/>
                  <a:pt x="3794801" y="1779140"/>
                </a:cubicBezTo>
                <a:cubicBezTo>
                  <a:pt x="3800404" y="1784464"/>
                  <a:pt x="3809263" y="1784237"/>
                  <a:pt x="3814586" y="1778633"/>
                </a:cubicBezTo>
                <a:cubicBezTo>
                  <a:pt x="3819898" y="1773060"/>
                  <a:pt x="3819711" y="1764243"/>
                  <a:pt x="3814166" y="1758900"/>
                </a:cubicBezTo>
                <a:cubicBezTo>
                  <a:pt x="3803518" y="1749740"/>
                  <a:pt x="3797176" y="1736550"/>
                  <a:pt x="3796673" y="1722513"/>
                </a:cubicBezTo>
                <a:cubicBezTo>
                  <a:pt x="3795483" y="1645400"/>
                  <a:pt x="3728307" y="1578154"/>
                  <a:pt x="3646505" y="1572696"/>
                </a:cubicBezTo>
                <a:cubicBezTo>
                  <a:pt x="3646448" y="1572692"/>
                  <a:pt x="3646391" y="1572688"/>
                  <a:pt x="3646334" y="1572684"/>
                </a:cubicBezTo>
                <a:close/>
                <a:moveTo>
                  <a:pt x="3649724" y="1523853"/>
                </a:moveTo>
                <a:cubicBezTo>
                  <a:pt x="3596532" y="1520170"/>
                  <a:pt x="3543949" y="1536997"/>
                  <a:pt x="3502776" y="1570876"/>
                </a:cubicBezTo>
                <a:cubicBezTo>
                  <a:pt x="3502164" y="1571299"/>
                  <a:pt x="3501586" y="1571770"/>
                  <a:pt x="3501048" y="1572285"/>
                </a:cubicBezTo>
                <a:cubicBezTo>
                  <a:pt x="3495466" y="1577631"/>
                  <a:pt x="3495276" y="1586490"/>
                  <a:pt x="3500622" y="1592072"/>
                </a:cubicBezTo>
                <a:cubicBezTo>
                  <a:pt x="3505969" y="1597654"/>
                  <a:pt x="3514828" y="1597845"/>
                  <a:pt x="3520410" y="1592498"/>
                </a:cubicBezTo>
                <a:cubicBezTo>
                  <a:pt x="3556162" y="1563166"/>
                  <a:pt x="3601769" y="1548598"/>
                  <a:pt x="3647905" y="1551773"/>
                </a:cubicBezTo>
                <a:cubicBezTo>
                  <a:pt x="3702037" y="1555043"/>
                  <a:pt x="3751967" y="1582031"/>
                  <a:pt x="3784357" y="1625527"/>
                </a:cubicBezTo>
                <a:cubicBezTo>
                  <a:pt x="3787000" y="1629097"/>
                  <a:pt x="3791181" y="1631200"/>
                  <a:pt x="3795623" y="1631195"/>
                </a:cubicBezTo>
                <a:cubicBezTo>
                  <a:pt x="3798539" y="1631100"/>
                  <a:pt x="3801353" y="1630098"/>
                  <a:pt x="3803670" y="1628326"/>
                </a:cubicBezTo>
                <a:cubicBezTo>
                  <a:pt x="3809904" y="1623826"/>
                  <a:pt x="3811342" y="1615140"/>
                  <a:pt x="3806889" y="1608873"/>
                </a:cubicBezTo>
                <a:cubicBezTo>
                  <a:pt x="3769565" y="1558785"/>
                  <a:pt x="3712072" y="1527684"/>
                  <a:pt x="3649724" y="1523853"/>
                </a:cubicBezTo>
                <a:close/>
                <a:moveTo>
                  <a:pt x="3633000" y="1425397"/>
                </a:moveTo>
                <a:cubicBezTo>
                  <a:pt x="3577345" y="1425783"/>
                  <a:pt x="3522845" y="1441313"/>
                  <a:pt x="3475346" y="1470321"/>
                </a:cubicBezTo>
                <a:cubicBezTo>
                  <a:pt x="3471135" y="1472875"/>
                  <a:pt x="3468577" y="1477453"/>
                  <a:pt x="3468608" y="1482377"/>
                </a:cubicBezTo>
                <a:cubicBezTo>
                  <a:pt x="3468658" y="1490106"/>
                  <a:pt x="3474964" y="1496332"/>
                  <a:pt x="3482693" y="1496282"/>
                </a:cubicBezTo>
                <a:cubicBezTo>
                  <a:pt x="3485337" y="1496378"/>
                  <a:pt x="3487947" y="1495671"/>
                  <a:pt x="3490180" y="1494253"/>
                </a:cubicBezTo>
                <a:cubicBezTo>
                  <a:pt x="3533335" y="1467897"/>
                  <a:pt x="3582854" y="1453793"/>
                  <a:pt x="3633420" y="1453457"/>
                </a:cubicBezTo>
                <a:cubicBezTo>
                  <a:pt x="3640418" y="1453387"/>
                  <a:pt x="3647415" y="1453597"/>
                  <a:pt x="3654413" y="1454087"/>
                </a:cubicBezTo>
                <a:cubicBezTo>
                  <a:pt x="3662142" y="1454609"/>
                  <a:pt x="3668830" y="1448766"/>
                  <a:pt x="3669352" y="1441037"/>
                </a:cubicBezTo>
                <a:cubicBezTo>
                  <a:pt x="3669874" y="1433307"/>
                  <a:pt x="3664031" y="1426618"/>
                  <a:pt x="3656302" y="1426097"/>
                </a:cubicBezTo>
                <a:cubicBezTo>
                  <a:pt x="3648535" y="1425397"/>
                  <a:pt x="3640627" y="1425397"/>
                  <a:pt x="3633000" y="1425397"/>
                </a:cubicBezTo>
                <a:close/>
                <a:moveTo>
                  <a:pt x="1931402" y="366568"/>
                </a:moveTo>
                <a:cubicBezTo>
                  <a:pt x="1107440" y="366568"/>
                  <a:pt x="439486" y="1034523"/>
                  <a:pt x="439486" y="1858484"/>
                </a:cubicBezTo>
                <a:cubicBezTo>
                  <a:pt x="439486" y="2682446"/>
                  <a:pt x="1107440" y="3350400"/>
                  <a:pt x="1931402" y="3350400"/>
                </a:cubicBezTo>
                <a:cubicBezTo>
                  <a:pt x="2703867" y="3350400"/>
                  <a:pt x="3339215" y="2763331"/>
                  <a:pt x="3415616" y="2011024"/>
                </a:cubicBezTo>
                <a:lnTo>
                  <a:pt x="3422246" y="1879712"/>
                </a:lnTo>
                <a:lnTo>
                  <a:pt x="3425383" y="1878768"/>
                </a:lnTo>
                <a:cubicBezTo>
                  <a:pt x="3444417" y="1865753"/>
                  <a:pt x="3464290" y="1848189"/>
                  <a:pt x="3459601" y="1804455"/>
                </a:cubicBezTo>
                <a:cubicBezTo>
                  <a:pt x="3459041" y="1798996"/>
                  <a:pt x="3458412" y="1793468"/>
                  <a:pt x="3457712" y="1787940"/>
                </a:cubicBezTo>
                <a:cubicBezTo>
                  <a:pt x="3454421" y="1766132"/>
                  <a:pt x="3453226" y="1744059"/>
                  <a:pt x="3454143" y="1722023"/>
                </a:cubicBezTo>
                <a:lnTo>
                  <a:pt x="3454143" y="1721324"/>
                </a:lnTo>
                <a:cubicBezTo>
                  <a:pt x="3456370" y="1685811"/>
                  <a:pt x="3469000" y="1651740"/>
                  <a:pt x="3490460" y="1623358"/>
                </a:cubicBezTo>
                <a:cubicBezTo>
                  <a:pt x="3490894" y="1622863"/>
                  <a:pt x="3491292" y="1622337"/>
                  <a:pt x="3491652" y="1621786"/>
                </a:cubicBezTo>
                <a:cubicBezTo>
                  <a:pt x="3495875" y="1615312"/>
                  <a:pt x="3494050" y="1606640"/>
                  <a:pt x="3487576" y="1602418"/>
                </a:cubicBezTo>
                <a:cubicBezTo>
                  <a:pt x="3481102" y="1598195"/>
                  <a:pt x="3472430" y="1600020"/>
                  <a:pt x="3468208" y="1606494"/>
                </a:cubicBezTo>
                <a:cubicBezTo>
                  <a:pt x="3443449" y="1639160"/>
                  <a:pt x="3428847" y="1678390"/>
                  <a:pt x="3426223" y="1719294"/>
                </a:cubicBezTo>
                <a:lnTo>
                  <a:pt x="3426223" y="1720064"/>
                </a:lnTo>
                <a:cubicBezTo>
                  <a:pt x="3425108" y="1743803"/>
                  <a:pt x="3426350" y="1767595"/>
                  <a:pt x="3429932" y="1791089"/>
                </a:cubicBezTo>
                <a:cubicBezTo>
                  <a:pt x="3430561" y="1796547"/>
                  <a:pt x="3431261" y="1801935"/>
                  <a:pt x="3431821" y="1807254"/>
                </a:cubicBezTo>
                <a:cubicBezTo>
                  <a:pt x="3433326" y="1821599"/>
                  <a:pt x="3431611" y="1831028"/>
                  <a:pt x="3427596" y="1838200"/>
                </a:cubicBezTo>
                <a:lnTo>
                  <a:pt x="3422541" y="1843082"/>
                </a:lnTo>
                <a:lnTo>
                  <a:pt x="3415616" y="1705945"/>
                </a:lnTo>
                <a:lnTo>
                  <a:pt x="3407703" y="1654096"/>
                </a:lnTo>
                <a:lnTo>
                  <a:pt x="3409009" y="1654357"/>
                </a:lnTo>
                <a:cubicBezTo>
                  <a:pt x="3414634" y="1654393"/>
                  <a:pt x="3419733" y="1651057"/>
                  <a:pt x="3421954" y="1645890"/>
                </a:cubicBezTo>
                <a:cubicBezTo>
                  <a:pt x="3459680" y="1553927"/>
                  <a:pt x="3552021" y="1496426"/>
                  <a:pt x="3651194" y="1503140"/>
                </a:cubicBezTo>
                <a:cubicBezTo>
                  <a:pt x="3677348" y="1504875"/>
                  <a:pt x="3703030" y="1510952"/>
                  <a:pt x="3727187" y="1521124"/>
                </a:cubicBezTo>
                <a:cubicBezTo>
                  <a:pt x="3727514" y="1521278"/>
                  <a:pt x="3727847" y="1521419"/>
                  <a:pt x="3728185" y="1521547"/>
                </a:cubicBezTo>
                <a:cubicBezTo>
                  <a:pt x="3735413" y="1524286"/>
                  <a:pt x="3743493" y="1520646"/>
                  <a:pt x="3746231" y="1513419"/>
                </a:cubicBezTo>
                <a:cubicBezTo>
                  <a:pt x="3748970" y="1506191"/>
                  <a:pt x="3745331" y="1498112"/>
                  <a:pt x="3738103" y="1495373"/>
                </a:cubicBezTo>
                <a:cubicBezTo>
                  <a:pt x="3711077" y="1483867"/>
                  <a:pt x="3682317" y="1476961"/>
                  <a:pt x="3653013" y="1474940"/>
                </a:cubicBezTo>
                <a:cubicBezTo>
                  <a:pt x="3569606" y="1469474"/>
                  <a:pt x="3490571" y="1504424"/>
                  <a:pt x="3438419" y="1565740"/>
                </a:cubicBezTo>
                <a:lnTo>
                  <a:pt x="3403079" y="1623799"/>
                </a:lnTo>
                <a:lnTo>
                  <a:pt x="3393008" y="1557811"/>
                </a:lnTo>
                <a:cubicBezTo>
                  <a:pt x="3253892" y="877971"/>
                  <a:pt x="2652369" y="366568"/>
                  <a:pt x="1931402" y="366568"/>
                </a:cubicBezTo>
                <a:close/>
                <a:moveTo>
                  <a:pt x="1910339" y="0"/>
                </a:moveTo>
                <a:cubicBezTo>
                  <a:pt x="2247045" y="0"/>
                  <a:pt x="2583751" y="83688"/>
                  <a:pt x="2885516" y="251059"/>
                </a:cubicBezTo>
                <a:cubicBezTo>
                  <a:pt x="3489045" y="579829"/>
                  <a:pt x="3844812" y="1195523"/>
                  <a:pt x="3819401" y="1853061"/>
                </a:cubicBezTo>
                <a:lnTo>
                  <a:pt x="3819401" y="1876971"/>
                </a:lnTo>
                <a:lnTo>
                  <a:pt x="4257754" y="2588307"/>
                </a:lnTo>
                <a:cubicBezTo>
                  <a:pt x="4410226" y="2809479"/>
                  <a:pt x="4264107" y="2988806"/>
                  <a:pt x="4098931" y="3000762"/>
                </a:cubicBezTo>
                <a:lnTo>
                  <a:pt x="3819401" y="3000762"/>
                </a:lnTo>
                <a:lnTo>
                  <a:pt x="3819401" y="3313591"/>
                </a:lnTo>
                <a:lnTo>
                  <a:pt x="3787270" y="3342357"/>
                </a:lnTo>
                <a:cubicBezTo>
                  <a:pt x="3774132" y="3352683"/>
                  <a:pt x="3761139" y="3361444"/>
                  <a:pt x="3748289" y="3368641"/>
                </a:cubicBezTo>
                <a:cubicBezTo>
                  <a:pt x="3695867" y="3398006"/>
                  <a:pt x="3639711" y="3412689"/>
                  <a:pt x="3579820" y="3412689"/>
                </a:cubicBezTo>
                <a:cubicBezTo>
                  <a:pt x="3517849" y="3412689"/>
                  <a:pt x="3461710" y="3398006"/>
                  <a:pt x="3411403" y="3368641"/>
                </a:cubicBezTo>
                <a:cubicBezTo>
                  <a:pt x="3355604" y="3335592"/>
                  <a:pt x="3302995" y="3280697"/>
                  <a:pt x="3253575" y="3203958"/>
                </a:cubicBezTo>
                <a:lnTo>
                  <a:pt x="3223289" y="3217157"/>
                </a:lnTo>
                <a:cubicBezTo>
                  <a:pt x="3247709" y="3302525"/>
                  <a:pt x="3296941" y="3370363"/>
                  <a:pt x="3370987" y="3420670"/>
                </a:cubicBezTo>
                <a:cubicBezTo>
                  <a:pt x="3433128" y="3466918"/>
                  <a:pt x="3502740" y="3490043"/>
                  <a:pt x="3579820" y="3490043"/>
                </a:cubicBezTo>
                <a:cubicBezTo>
                  <a:pt x="3656833" y="3490043"/>
                  <a:pt x="3725028" y="3469152"/>
                  <a:pt x="3784408" y="3427372"/>
                </a:cubicBezTo>
                <a:lnTo>
                  <a:pt x="3815521" y="3397438"/>
                </a:lnTo>
                <a:lnTo>
                  <a:pt x="3805305" y="3497558"/>
                </a:lnTo>
                <a:cubicBezTo>
                  <a:pt x="3777312" y="3634015"/>
                  <a:pt x="3708223" y="3762907"/>
                  <a:pt x="3603399" y="3861538"/>
                </a:cubicBezTo>
                <a:cubicBezTo>
                  <a:pt x="3568458" y="3895909"/>
                  <a:pt x="3530340" y="3926172"/>
                  <a:pt x="3489643" y="3952231"/>
                </a:cubicBezTo>
                <a:lnTo>
                  <a:pt x="3406642" y="3994277"/>
                </a:lnTo>
                <a:lnTo>
                  <a:pt x="3203558" y="4043411"/>
                </a:lnTo>
                <a:lnTo>
                  <a:pt x="3013136" y="4070755"/>
                </a:lnTo>
                <a:lnTo>
                  <a:pt x="2758458" y="4070755"/>
                </a:lnTo>
                <a:lnTo>
                  <a:pt x="2758458" y="4090985"/>
                </a:lnTo>
                <a:lnTo>
                  <a:pt x="2645338" y="4096359"/>
                </a:lnTo>
                <a:cubicBezTo>
                  <a:pt x="2071687" y="4096359"/>
                  <a:pt x="1538765" y="3932274"/>
                  <a:pt x="1096697" y="3651264"/>
                </a:cubicBezTo>
                <a:lnTo>
                  <a:pt x="750924" y="3382830"/>
                </a:lnTo>
                <a:lnTo>
                  <a:pt x="750924" y="3287687"/>
                </a:lnTo>
                <a:cubicBezTo>
                  <a:pt x="274452" y="2946964"/>
                  <a:pt x="1275" y="2414956"/>
                  <a:pt x="1275" y="1853061"/>
                </a:cubicBezTo>
                <a:cubicBezTo>
                  <a:pt x="-24136" y="1195523"/>
                  <a:pt x="331628" y="579829"/>
                  <a:pt x="935160" y="251059"/>
                </a:cubicBezTo>
                <a:cubicBezTo>
                  <a:pt x="1236925" y="83688"/>
                  <a:pt x="1573633" y="0"/>
                  <a:pt x="191033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4681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4A91C283-0D5E-44B1-BF95-5C5BF172AE8F}"/>
              </a:ext>
            </a:extLst>
          </p:cNvPr>
          <p:cNvSpPr/>
          <p:nvPr/>
        </p:nvSpPr>
        <p:spPr>
          <a:xfrm>
            <a:off x="819150" y="1170781"/>
            <a:ext cx="2159446" cy="2229644"/>
          </a:xfrm>
          <a:custGeom>
            <a:avLst/>
            <a:gdLst>
              <a:gd name="connsiteX0" fmla="*/ 910050 w 2159446"/>
              <a:gd name="connsiteY0" fmla="*/ 0 h 2229644"/>
              <a:gd name="connsiteX1" fmla="*/ 1415273 w 2159446"/>
              <a:gd name="connsiteY1" fmla="*/ 138237 h 2229644"/>
              <a:gd name="connsiteX2" fmla="*/ 1899102 w 2159446"/>
              <a:gd name="connsiteY2" fmla="*/ 1020320 h 2229644"/>
              <a:gd name="connsiteX3" fmla="*/ 1899102 w 2159446"/>
              <a:gd name="connsiteY3" fmla="*/ 1033486 h 2229644"/>
              <a:gd name="connsiteX4" fmla="*/ 2126206 w 2159446"/>
              <a:gd name="connsiteY4" fmla="*/ 1425157 h 2229644"/>
              <a:gd name="connsiteX5" fmla="*/ 2043922 w 2159446"/>
              <a:gd name="connsiteY5" fmla="*/ 1652261 h 2229644"/>
              <a:gd name="connsiteX6" fmla="*/ 1899102 w 2159446"/>
              <a:gd name="connsiteY6" fmla="*/ 1652261 h 2229644"/>
              <a:gd name="connsiteX7" fmla="*/ 1899102 w 2159446"/>
              <a:gd name="connsiteY7" fmla="*/ 1849742 h 2229644"/>
              <a:gd name="connsiteX8" fmla="*/ 1787196 w 2159446"/>
              <a:gd name="connsiteY8" fmla="*/ 2126216 h 2229644"/>
              <a:gd name="connsiteX9" fmla="*/ 1752432 w 2159446"/>
              <a:gd name="connsiteY9" fmla="*/ 2155672 h 2229644"/>
              <a:gd name="connsiteX10" fmla="*/ 1692970 w 2159446"/>
              <a:gd name="connsiteY10" fmla="*/ 2175688 h 2229644"/>
              <a:gd name="connsiteX11" fmla="*/ 1304925 w 2159446"/>
              <a:gd name="connsiteY11" fmla="*/ 2229644 h 2229644"/>
              <a:gd name="connsiteX12" fmla="*/ 0 w 2159446"/>
              <a:gd name="connsiteY12" fmla="*/ 1029494 h 2229644"/>
              <a:gd name="connsiteX13" fmla="*/ 474872 w 2159446"/>
              <a:gd name="connsiteY13" fmla="*/ 103400 h 2229644"/>
              <a:gd name="connsiteX14" fmla="*/ 476801 w 2159446"/>
              <a:gd name="connsiteY14" fmla="*/ 102073 h 2229644"/>
              <a:gd name="connsiteX15" fmla="*/ 525192 w 2159446"/>
              <a:gd name="connsiteY15" fmla="*/ 77758 h 2229644"/>
              <a:gd name="connsiteX16" fmla="*/ 910050 w 2159446"/>
              <a:gd name="connsiteY16" fmla="*/ 0 h 222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59446" h="2229644">
                <a:moveTo>
                  <a:pt x="910050" y="0"/>
                </a:moveTo>
                <a:cubicBezTo>
                  <a:pt x="1084492" y="0"/>
                  <a:pt x="1258934" y="46079"/>
                  <a:pt x="1415273" y="138237"/>
                </a:cubicBezTo>
                <a:cubicBezTo>
                  <a:pt x="1727952" y="319262"/>
                  <a:pt x="1912267" y="658271"/>
                  <a:pt x="1899102" y="1020320"/>
                </a:cubicBezTo>
                <a:lnTo>
                  <a:pt x="1899102" y="1033486"/>
                </a:lnTo>
                <a:lnTo>
                  <a:pt x="2126206" y="1425157"/>
                </a:lnTo>
                <a:cubicBezTo>
                  <a:pt x="2205198" y="1546938"/>
                  <a:pt x="2129497" y="1645678"/>
                  <a:pt x="2043922" y="1652261"/>
                </a:cubicBezTo>
                <a:lnTo>
                  <a:pt x="1899102" y="1652261"/>
                </a:lnTo>
                <a:lnTo>
                  <a:pt x="1899102" y="1849742"/>
                </a:lnTo>
                <a:cubicBezTo>
                  <a:pt x="1899102" y="1951774"/>
                  <a:pt x="1859606" y="2053806"/>
                  <a:pt x="1787196" y="2126216"/>
                </a:cubicBezTo>
                <a:lnTo>
                  <a:pt x="1752432" y="2155672"/>
                </a:lnTo>
                <a:lnTo>
                  <a:pt x="1692970" y="2175688"/>
                </a:lnTo>
                <a:cubicBezTo>
                  <a:pt x="1570387" y="2210754"/>
                  <a:pt x="1440055" y="2229644"/>
                  <a:pt x="1304925" y="2229644"/>
                </a:cubicBezTo>
                <a:cubicBezTo>
                  <a:pt x="584235" y="2229644"/>
                  <a:pt x="0" y="1692319"/>
                  <a:pt x="0" y="1029494"/>
                </a:cubicBezTo>
                <a:cubicBezTo>
                  <a:pt x="0" y="656655"/>
                  <a:pt x="184856" y="323525"/>
                  <a:pt x="474872" y="103400"/>
                </a:cubicBezTo>
                <a:lnTo>
                  <a:pt x="476801" y="102073"/>
                </a:lnTo>
                <a:lnTo>
                  <a:pt x="525192" y="77758"/>
                </a:lnTo>
                <a:cubicBezTo>
                  <a:pt x="648387" y="25920"/>
                  <a:pt x="779219" y="0"/>
                  <a:pt x="9100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67327DD0-7461-45C5-9CD6-C891622A9184}"/>
              </a:ext>
            </a:extLst>
          </p:cNvPr>
          <p:cNvSpPr/>
          <p:nvPr/>
        </p:nvSpPr>
        <p:spPr>
          <a:xfrm>
            <a:off x="4591050" y="1342231"/>
            <a:ext cx="2159446" cy="2229644"/>
          </a:xfrm>
          <a:custGeom>
            <a:avLst/>
            <a:gdLst>
              <a:gd name="connsiteX0" fmla="*/ 910050 w 2159446"/>
              <a:gd name="connsiteY0" fmla="*/ 0 h 2229644"/>
              <a:gd name="connsiteX1" fmla="*/ 1415273 w 2159446"/>
              <a:gd name="connsiteY1" fmla="*/ 138237 h 2229644"/>
              <a:gd name="connsiteX2" fmla="*/ 1899102 w 2159446"/>
              <a:gd name="connsiteY2" fmla="*/ 1020320 h 2229644"/>
              <a:gd name="connsiteX3" fmla="*/ 1899102 w 2159446"/>
              <a:gd name="connsiteY3" fmla="*/ 1033486 h 2229644"/>
              <a:gd name="connsiteX4" fmla="*/ 2126206 w 2159446"/>
              <a:gd name="connsiteY4" fmla="*/ 1425157 h 2229644"/>
              <a:gd name="connsiteX5" fmla="*/ 2043922 w 2159446"/>
              <a:gd name="connsiteY5" fmla="*/ 1652261 h 2229644"/>
              <a:gd name="connsiteX6" fmla="*/ 1899102 w 2159446"/>
              <a:gd name="connsiteY6" fmla="*/ 1652261 h 2229644"/>
              <a:gd name="connsiteX7" fmla="*/ 1899102 w 2159446"/>
              <a:gd name="connsiteY7" fmla="*/ 1849742 h 2229644"/>
              <a:gd name="connsiteX8" fmla="*/ 1787196 w 2159446"/>
              <a:gd name="connsiteY8" fmla="*/ 2126216 h 2229644"/>
              <a:gd name="connsiteX9" fmla="*/ 1752432 w 2159446"/>
              <a:gd name="connsiteY9" fmla="*/ 2155672 h 2229644"/>
              <a:gd name="connsiteX10" fmla="*/ 1692970 w 2159446"/>
              <a:gd name="connsiteY10" fmla="*/ 2175688 h 2229644"/>
              <a:gd name="connsiteX11" fmla="*/ 1304925 w 2159446"/>
              <a:gd name="connsiteY11" fmla="*/ 2229644 h 2229644"/>
              <a:gd name="connsiteX12" fmla="*/ 0 w 2159446"/>
              <a:gd name="connsiteY12" fmla="*/ 1029494 h 2229644"/>
              <a:gd name="connsiteX13" fmla="*/ 474872 w 2159446"/>
              <a:gd name="connsiteY13" fmla="*/ 103400 h 2229644"/>
              <a:gd name="connsiteX14" fmla="*/ 476801 w 2159446"/>
              <a:gd name="connsiteY14" fmla="*/ 102073 h 2229644"/>
              <a:gd name="connsiteX15" fmla="*/ 525192 w 2159446"/>
              <a:gd name="connsiteY15" fmla="*/ 77758 h 2229644"/>
              <a:gd name="connsiteX16" fmla="*/ 910050 w 2159446"/>
              <a:gd name="connsiteY16" fmla="*/ 0 h 222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59446" h="2229644">
                <a:moveTo>
                  <a:pt x="910050" y="0"/>
                </a:moveTo>
                <a:cubicBezTo>
                  <a:pt x="1084492" y="0"/>
                  <a:pt x="1258934" y="46079"/>
                  <a:pt x="1415273" y="138237"/>
                </a:cubicBezTo>
                <a:cubicBezTo>
                  <a:pt x="1727952" y="319262"/>
                  <a:pt x="1912267" y="658271"/>
                  <a:pt x="1899102" y="1020320"/>
                </a:cubicBezTo>
                <a:lnTo>
                  <a:pt x="1899102" y="1033486"/>
                </a:lnTo>
                <a:lnTo>
                  <a:pt x="2126206" y="1425157"/>
                </a:lnTo>
                <a:cubicBezTo>
                  <a:pt x="2205198" y="1546938"/>
                  <a:pt x="2129497" y="1645678"/>
                  <a:pt x="2043922" y="1652261"/>
                </a:cubicBezTo>
                <a:lnTo>
                  <a:pt x="1899102" y="1652261"/>
                </a:lnTo>
                <a:lnTo>
                  <a:pt x="1899102" y="1849742"/>
                </a:lnTo>
                <a:cubicBezTo>
                  <a:pt x="1899102" y="1951774"/>
                  <a:pt x="1859606" y="2053806"/>
                  <a:pt x="1787196" y="2126216"/>
                </a:cubicBezTo>
                <a:lnTo>
                  <a:pt x="1752432" y="2155672"/>
                </a:lnTo>
                <a:lnTo>
                  <a:pt x="1692970" y="2175688"/>
                </a:lnTo>
                <a:cubicBezTo>
                  <a:pt x="1570387" y="2210754"/>
                  <a:pt x="1440055" y="2229644"/>
                  <a:pt x="1304925" y="2229644"/>
                </a:cubicBezTo>
                <a:cubicBezTo>
                  <a:pt x="584235" y="2229644"/>
                  <a:pt x="0" y="1692319"/>
                  <a:pt x="0" y="1029494"/>
                </a:cubicBezTo>
                <a:cubicBezTo>
                  <a:pt x="0" y="656655"/>
                  <a:pt x="184856" y="323525"/>
                  <a:pt x="474872" y="103400"/>
                </a:cubicBezTo>
                <a:lnTo>
                  <a:pt x="476801" y="102073"/>
                </a:lnTo>
                <a:lnTo>
                  <a:pt x="525192" y="77758"/>
                </a:lnTo>
                <a:cubicBezTo>
                  <a:pt x="648387" y="25920"/>
                  <a:pt x="779219" y="0"/>
                  <a:pt x="9100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86C9AA8C-CFCF-41D0-B9F1-75C87B1F88F3}"/>
              </a:ext>
            </a:extLst>
          </p:cNvPr>
          <p:cNvSpPr>
            <a:spLocks noChangeAspect="1"/>
          </p:cNvSpPr>
          <p:nvPr/>
        </p:nvSpPr>
        <p:spPr>
          <a:xfrm>
            <a:off x="4695825" y="1456535"/>
            <a:ext cx="1908000" cy="1969517"/>
          </a:xfrm>
          <a:custGeom>
            <a:avLst/>
            <a:gdLst>
              <a:gd name="connsiteX0" fmla="*/ 910050 w 2159446"/>
              <a:gd name="connsiteY0" fmla="*/ 0 h 2229644"/>
              <a:gd name="connsiteX1" fmla="*/ 1415273 w 2159446"/>
              <a:gd name="connsiteY1" fmla="*/ 138237 h 2229644"/>
              <a:gd name="connsiteX2" fmla="*/ 1899102 w 2159446"/>
              <a:gd name="connsiteY2" fmla="*/ 1020320 h 2229644"/>
              <a:gd name="connsiteX3" fmla="*/ 1899102 w 2159446"/>
              <a:gd name="connsiteY3" fmla="*/ 1033486 h 2229644"/>
              <a:gd name="connsiteX4" fmla="*/ 2126206 w 2159446"/>
              <a:gd name="connsiteY4" fmla="*/ 1425157 h 2229644"/>
              <a:gd name="connsiteX5" fmla="*/ 2043922 w 2159446"/>
              <a:gd name="connsiteY5" fmla="*/ 1652261 h 2229644"/>
              <a:gd name="connsiteX6" fmla="*/ 1899102 w 2159446"/>
              <a:gd name="connsiteY6" fmla="*/ 1652261 h 2229644"/>
              <a:gd name="connsiteX7" fmla="*/ 1899102 w 2159446"/>
              <a:gd name="connsiteY7" fmla="*/ 1849742 h 2229644"/>
              <a:gd name="connsiteX8" fmla="*/ 1787196 w 2159446"/>
              <a:gd name="connsiteY8" fmla="*/ 2126216 h 2229644"/>
              <a:gd name="connsiteX9" fmla="*/ 1752432 w 2159446"/>
              <a:gd name="connsiteY9" fmla="*/ 2155672 h 2229644"/>
              <a:gd name="connsiteX10" fmla="*/ 1692970 w 2159446"/>
              <a:gd name="connsiteY10" fmla="*/ 2175688 h 2229644"/>
              <a:gd name="connsiteX11" fmla="*/ 1304925 w 2159446"/>
              <a:gd name="connsiteY11" fmla="*/ 2229644 h 2229644"/>
              <a:gd name="connsiteX12" fmla="*/ 0 w 2159446"/>
              <a:gd name="connsiteY12" fmla="*/ 1029494 h 2229644"/>
              <a:gd name="connsiteX13" fmla="*/ 474872 w 2159446"/>
              <a:gd name="connsiteY13" fmla="*/ 103400 h 2229644"/>
              <a:gd name="connsiteX14" fmla="*/ 476801 w 2159446"/>
              <a:gd name="connsiteY14" fmla="*/ 102073 h 2229644"/>
              <a:gd name="connsiteX15" fmla="*/ 525192 w 2159446"/>
              <a:gd name="connsiteY15" fmla="*/ 77758 h 2229644"/>
              <a:gd name="connsiteX16" fmla="*/ 910050 w 2159446"/>
              <a:gd name="connsiteY16" fmla="*/ 0 h 222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59446" h="2229644">
                <a:moveTo>
                  <a:pt x="910050" y="0"/>
                </a:moveTo>
                <a:cubicBezTo>
                  <a:pt x="1084492" y="0"/>
                  <a:pt x="1258934" y="46079"/>
                  <a:pt x="1415273" y="138237"/>
                </a:cubicBezTo>
                <a:cubicBezTo>
                  <a:pt x="1727952" y="319262"/>
                  <a:pt x="1912267" y="658271"/>
                  <a:pt x="1899102" y="1020320"/>
                </a:cubicBezTo>
                <a:lnTo>
                  <a:pt x="1899102" y="1033486"/>
                </a:lnTo>
                <a:lnTo>
                  <a:pt x="2126206" y="1425157"/>
                </a:lnTo>
                <a:cubicBezTo>
                  <a:pt x="2205198" y="1546938"/>
                  <a:pt x="2129497" y="1645678"/>
                  <a:pt x="2043922" y="1652261"/>
                </a:cubicBezTo>
                <a:lnTo>
                  <a:pt x="1899102" y="1652261"/>
                </a:lnTo>
                <a:lnTo>
                  <a:pt x="1899102" y="1849742"/>
                </a:lnTo>
                <a:cubicBezTo>
                  <a:pt x="1899102" y="1951774"/>
                  <a:pt x="1859606" y="2053806"/>
                  <a:pt x="1787196" y="2126216"/>
                </a:cubicBezTo>
                <a:lnTo>
                  <a:pt x="1752432" y="2155672"/>
                </a:lnTo>
                <a:lnTo>
                  <a:pt x="1692970" y="2175688"/>
                </a:lnTo>
                <a:cubicBezTo>
                  <a:pt x="1570387" y="2210754"/>
                  <a:pt x="1440055" y="2229644"/>
                  <a:pt x="1304925" y="2229644"/>
                </a:cubicBezTo>
                <a:cubicBezTo>
                  <a:pt x="584235" y="2229644"/>
                  <a:pt x="0" y="1692319"/>
                  <a:pt x="0" y="1029494"/>
                </a:cubicBezTo>
                <a:cubicBezTo>
                  <a:pt x="0" y="656655"/>
                  <a:pt x="184856" y="323525"/>
                  <a:pt x="474872" y="103400"/>
                </a:cubicBezTo>
                <a:lnTo>
                  <a:pt x="476801" y="102073"/>
                </a:lnTo>
                <a:lnTo>
                  <a:pt x="525192" y="77758"/>
                </a:lnTo>
                <a:cubicBezTo>
                  <a:pt x="648387" y="25920"/>
                  <a:pt x="779219" y="0"/>
                  <a:pt x="9100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C5C2D185-5A21-4A04-8DB6-973FE34B8DDD}"/>
              </a:ext>
            </a:extLst>
          </p:cNvPr>
          <p:cNvSpPr/>
          <p:nvPr/>
        </p:nvSpPr>
        <p:spPr>
          <a:xfrm>
            <a:off x="7953375" y="1196408"/>
            <a:ext cx="2159446" cy="2229644"/>
          </a:xfrm>
          <a:custGeom>
            <a:avLst/>
            <a:gdLst>
              <a:gd name="connsiteX0" fmla="*/ 908859 w 2159446"/>
              <a:gd name="connsiteY0" fmla="*/ 114304 h 2229644"/>
              <a:gd name="connsiteX1" fmla="*/ 568814 w 2159446"/>
              <a:gd name="connsiteY1" fmla="*/ 182990 h 2229644"/>
              <a:gd name="connsiteX2" fmla="*/ 526057 w 2159446"/>
              <a:gd name="connsiteY2" fmla="*/ 204468 h 2229644"/>
              <a:gd name="connsiteX3" fmla="*/ 524353 w 2159446"/>
              <a:gd name="connsiteY3" fmla="*/ 205641 h 2229644"/>
              <a:gd name="connsiteX4" fmla="*/ 104775 w 2159446"/>
              <a:gd name="connsiteY4" fmla="*/ 1023690 h 2229644"/>
              <a:gd name="connsiteX5" fmla="*/ 1257755 w 2159446"/>
              <a:gd name="connsiteY5" fmla="*/ 2083821 h 2229644"/>
              <a:gd name="connsiteX6" fmla="*/ 1600615 w 2159446"/>
              <a:gd name="connsiteY6" fmla="*/ 2036160 h 2229644"/>
              <a:gd name="connsiteX7" fmla="*/ 1653154 w 2159446"/>
              <a:gd name="connsiteY7" fmla="*/ 2018479 h 2229644"/>
              <a:gd name="connsiteX8" fmla="*/ 1683870 w 2159446"/>
              <a:gd name="connsiteY8" fmla="*/ 1992460 h 2229644"/>
              <a:gd name="connsiteX9" fmla="*/ 1782745 w 2159446"/>
              <a:gd name="connsiteY9" fmla="*/ 1748241 h 2229644"/>
              <a:gd name="connsiteX10" fmla="*/ 1782745 w 2159446"/>
              <a:gd name="connsiteY10" fmla="*/ 1573800 h 2229644"/>
              <a:gd name="connsiteX11" fmla="*/ 1910703 w 2159446"/>
              <a:gd name="connsiteY11" fmla="*/ 1573800 h 2229644"/>
              <a:gd name="connsiteX12" fmla="*/ 1983405 w 2159446"/>
              <a:gd name="connsiteY12" fmla="*/ 1373192 h 2229644"/>
              <a:gd name="connsiteX13" fmla="*/ 1782745 w 2159446"/>
              <a:gd name="connsiteY13" fmla="*/ 1027216 h 2229644"/>
              <a:gd name="connsiteX14" fmla="*/ 1782745 w 2159446"/>
              <a:gd name="connsiteY14" fmla="*/ 1015586 h 2229644"/>
              <a:gd name="connsiteX15" fmla="*/ 1355253 w 2159446"/>
              <a:gd name="connsiteY15" fmla="*/ 236413 h 2229644"/>
              <a:gd name="connsiteX16" fmla="*/ 908859 w 2159446"/>
              <a:gd name="connsiteY16" fmla="*/ 114304 h 2229644"/>
              <a:gd name="connsiteX17" fmla="*/ 910050 w 2159446"/>
              <a:gd name="connsiteY17" fmla="*/ 0 h 2229644"/>
              <a:gd name="connsiteX18" fmla="*/ 1415273 w 2159446"/>
              <a:gd name="connsiteY18" fmla="*/ 138237 h 2229644"/>
              <a:gd name="connsiteX19" fmla="*/ 1899102 w 2159446"/>
              <a:gd name="connsiteY19" fmla="*/ 1020320 h 2229644"/>
              <a:gd name="connsiteX20" fmla="*/ 1899102 w 2159446"/>
              <a:gd name="connsiteY20" fmla="*/ 1033486 h 2229644"/>
              <a:gd name="connsiteX21" fmla="*/ 2126206 w 2159446"/>
              <a:gd name="connsiteY21" fmla="*/ 1425157 h 2229644"/>
              <a:gd name="connsiteX22" fmla="*/ 2043922 w 2159446"/>
              <a:gd name="connsiteY22" fmla="*/ 1652261 h 2229644"/>
              <a:gd name="connsiteX23" fmla="*/ 1899102 w 2159446"/>
              <a:gd name="connsiteY23" fmla="*/ 1652261 h 2229644"/>
              <a:gd name="connsiteX24" fmla="*/ 1899102 w 2159446"/>
              <a:gd name="connsiteY24" fmla="*/ 1849742 h 2229644"/>
              <a:gd name="connsiteX25" fmla="*/ 1787196 w 2159446"/>
              <a:gd name="connsiteY25" fmla="*/ 2126216 h 2229644"/>
              <a:gd name="connsiteX26" fmla="*/ 1752432 w 2159446"/>
              <a:gd name="connsiteY26" fmla="*/ 2155672 h 2229644"/>
              <a:gd name="connsiteX27" fmla="*/ 1692970 w 2159446"/>
              <a:gd name="connsiteY27" fmla="*/ 2175688 h 2229644"/>
              <a:gd name="connsiteX28" fmla="*/ 1304925 w 2159446"/>
              <a:gd name="connsiteY28" fmla="*/ 2229644 h 2229644"/>
              <a:gd name="connsiteX29" fmla="*/ 0 w 2159446"/>
              <a:gd name="connsiteY29" fmla="*/ 1029494 h 2229644"/>
              <a:gd name="connsiteX30" fmla="*/ 474872 w 2159446"/>
              <a:gd name="connsiteY30" fmla="*/ 103400 h 2229644"/>
              <a:gd name="connsiteX31" fmla="*/ 476801 w 2159446"/>
              <a:gd name="connsiteY31" fmla="*/ 102073 h 2229644"/>
              <a:gd name="connsiteX32" fmla="*/ 525192 w 2159446"/>
              <a:gd name="connsiteY32" fmla="*/ 77758 h 2229644"/>
              <a:gd name="connsiteX33" fmla="*/ 910050 w 2159446"/>
              <a:gd name="connsiteY33" fmla="*/ 0 h 222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159446" h="2229644">
                <a:moveTo>
                  <a:pt x="908859" y="114304"/>
                </a:moveTo>
                <a:cubicBezTo>
                  <a:pt x="793262" y="114304"/>
                  <a:pt x="677664" y="137200"/>
                  <a:pt x="568814" y="182990"/>
                </a:cubicBezTo>
                <a:lnTo>
                  <a:pt x="526057" y="204468"/>
                </a:lnTo>
                <a:lnTo>
                  <a:pt x="524353" y="205641"/>
                </a:lnTo>
                <a:cubicBezTo>
                  <a:pt x="268107" y="400084"/>
                  <a:pt x="104775" y="694349"/>
                  <a:pt x="104775" y="1023690"/>
                </a:cubicBezTo>
                <a:cubicBezTo>
                  <a:pt x="104775" y="1609185"/>
                  <a:pt x="620982" y="2083821"/>
                  <a:pt x="1257755" y="2083821"/>
                </a:cubicBezTo>
                <a:cubicBezTo>
                  <a:pt x="1377150" y="2083821"/>
                  <a:pt x="1492306" y="2067135"/>
                  <a:pt x="1600615" y="2036160"/>
                </a:cubicBezTo>
                <a:lnTo>
                  <a:pt x="1653154" y="2018479"/>
                </a:lnTo>
                <a:lnTo>
                  <a:pt x="1683870" y="1992460"/>
                </a:lnTo>
                <a:cubicBezTo>
                  <a:pt x="1747848" y="1928498"/>
                  <a:pt x="1782745" y="1838370"/>
                  <a:pt x="1782745" y="1748241"/>
                </a:cubicBezTo>
                <a:lnTo>
                  <a:pt x="1782745" y="1573800"/>
                </a:lnTo>
                <a:lnTo>
                  <a:pt x="1910703" y="1573800"/>
                </a:lnTo>
                <a:cubicBezTo>
                  <a:pt x="1986313" y="1567985"/>
                  <a:pt x="2053200" y="1480765"/>
                  <a:pt x="1983405" y="1373192"/>
                </a:cubicBezTo>
                <a:lnTo>
                  <a:pt x="1782745" y="1027216"/>
                </a:lnTo>
                <a:lnTo>
                  <a:pt x="1782745" y="1015586"/>
                </a:lnTo>
                <a:cubicBezTo>
                  <a:pt x="1794377" y="695776"/>
                  <a:pt x="1631524" y="396319"/>
                  <a:pt x="1355253" y="236413"/>
                </a:cubicBezTo>
                <a:cubicBezTo>
                  <a:pt x="1217119" y="155007"/>
                  <a:pt x="1062989" y="114304"/>
                  <a:pt x="908859" y="114304"/>
                </a:cubicBezTo>
                <a:close/>
                <a:moveTo>
                  <a:pt x="910050" y="0"/>
                </a:moveTo>
                <a:cubicBezTo>
                  <a:pt x="1084492" y="0"/>
                  <a:pt x="1258934" y="46079"/>
                  <a:pt x="1415273" y="138237"/>
                </a:cubicBezTo>
                <a:cubicBezTo>
                  <a:pt x="1727952" y="319262"/>
                  <a:pt x="1912267" y="658271"/>
                  <a:pt x="1899102" y="1020320"/>
                </a:cubicBezTo>
                <a:lnTo>
                  <a:pt x="1899102" y="1033486"/>
                </a:lnTo>
                <a:lnTo>
                  <a:pt x="2126206" y="1425157"/>
                </a:lnTo>
                <a:cubicBezTo>
                  <a:pt x="2205198" y="1546938"/>
                  <a:pt x="2129497" y="1645678"/>
                  <a:pt x="2043922" y="1652261"/>
                </a:cubicBezTo>
                <a:lnTo>
                  <a:pt x="1899102" y="1652261"/>
                </a:lnTo>
                <a:lnTo>
                  <a:pt x="1899102" y="1849742"/>
                </a:lnTo>
                <a:cubicBezTo>
                  <a:pt x="1899102" y="1951774"/>
                  <a:pt x="1859606" y="2053806"/>
                  <a:pt x="1787196" y="2126216"/>
                </a:cubicBezTo>
                <a:lnTo>
                  <a:pt x="1752432" y="2155672"/>
                </a:lnTo>
                <a:lnTo>
                  <a:pt x="1692970" y="2175688"/>
                </a:lnTo>
                <a:cubicBezTo>
                  <a:pt x="1570387" y="2210754"/>
                  <a:pt x="1440055" y="2229644"/>
                  <a:pt x="1304925" y="2229644"/>
                </a:cubicBezTo>
                <a:cubicBezTo>
                  <a:pt x="584235" y="2229644"/>
                  <a:pt x="0" y="1692319"/>
                  <a:pt x="0" y="1029494"/>
                </a:cubicBezTo>
                <a:cubicBezTo>
                  <a:pt x="0" y="656655"/>
                  <a:pt x="184856" y="323525"/>
                  <a:pt x="474872" y="103400"/>
                </a:cubicBezTo>
                <a:lnTo>
                  <a:pt x="476801" y="102073"/>
                </a:lnTo>
                <a:lnTo>
                  <a:pt x="525192" y="77758"/>
                </a:lnTo>
                <a:cubicBezTo>
                  <a:pt x="648387" y="25920"/>
                  <a:pt x="779219" y="0"/>
                  <a:pt x="9100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0381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: 空心 16">
            <a:extLst>
              <a:ext uri="{FF2B5EF4-FFF2-40B4-BE49-F238E27FC236}">
                <a16:creationId xmlns:a16="http://schemas.microsoft.com/office/drawing/2014/main" id="{9958421E-328A-4E1C-9F59-0B84D4AC37BD}"/>
              </a:ext>
            </a:extLst>
          </p:cNvPr>
          <p:cNvSpPr/>
          <p:nvPr/>
        </p:nvSpPr>
        <p:spPr>
          <a:xfrm>
            <a:off x="2806935" y="1724618"/>
            <a:ext cx="1327355" cy="1327355"/>
          </a:xfrm>
          <a:prstGeom prst="donut">
            <a:avLst>
              <a:gd name="adj" fmla="val 1829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AC71346E-961B-48EA-A1AC-232A721E7F53}"/>
              </a:ext>
            </a:extLst>
          </p:cNvPr>
          <p:cNvSpPr/>
          <p:nvPr/>
        </p:nvSpPr>
        <p:spPr>
          <a:xfrm>
            <a:off x="3514858" y="2262934"/>
            <a:ext cx="619432" cy="17698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72EDB26-7219-439C-A665-6DFC4C72D417}"/>
              </a:ext>
            </a:extLst>
          </p:cNvPr>
          <p:cNvSpPr/>
          <p:nvPr/>
        </p:nvSpPr>
        <p:spPr>
          <a:xfrm>
            <a:off x="3694545" y="2439914"/>
            <a:ext cx="532630" cy="908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任意多边形: 形状 23">
            <a:extLst>
              <a:ext uri="{FF2B5EF4-FFF2-40B4-BE49-F238E27FC236}">
                <a16:creationId xmlns:a16="http://schemas.microsoft.com/office/drawing/2014/main" id="{805C2156-28C4-4983-80FA-7A3406228AAD}"/>
              </a:ext>
            </a:extLst>
          </p:cNvPr>
          <p:cNvSpPr/>
          <p:nvPr/>
        </p:nvSpPr>
        <p:spPr>
          <a:xfrm>
            <a:off x="4514123" y="1776236"/>
            <a:ext cx="1327356" cy="1327356"/>
          </a:xfrm>
          <a:custGeom>
            <a:avLst/>
            <a:gdLst>
              <a:gd name="connsiteX0" fmla="*/ 663678 w 1327356"/>
              <a:gd name="connsiteY0" fmla="*/ 0 h 1327356"/>
              <a:gd name="connsiteX1" fmla="*/ 1313873 w 1327356"/>
              <a:gd name="connsiteY1" fmla="*/ 529924 h 1327356"/>
              <a:gd name="connsiteX2" fmla="*/ 1320126 w 1327356"/>
              <a:gd name="connsiteY2" fmla="*/ 591953 h 1327356"/>
              <a:gd name="connsiteX3" fmla="*/ 1320401 w 1327356"/>
              <a:gd name="connsiteY3" fmla="*/ 592362 h 1327356"/>
              <a:gd name="connsiteX4" fmla="*/ 1327355 w 1327356"/>
              <a:gd name="connsiteY4" fmla="*/ 626806 h 1327356"/>
              <a:gd name="connsiteX5" fmla="*/ 1324877 w 1327356"/>
              <a:gd name="connsiteY5" fmla="*/ 639082 h 1327356"/>
              <a:gd name="connsiteX6" fmla="*/ 1327356 w 1327356"/>
              <a:gd name="connsiteY6" fmla="*/ 663678 h 1327356"/>
              <a:gd name="connsiteX7" fmla="*/ 1322153 w 1327356"/>
              <a:gd name="connsiteY7" fmla="*/ 715296 h 1327356"/>
              <a:gd name="connsiteX8" fmla="*/ 1079378 w 1327356"/>
              <a:gd name="connsiteY8" fmla="*/ 715296 h 1327356"/>
              <a:gd name="connsiteX9" fmla="*/ 887610 w 1327356"/>
              <a:gd name="connsiteY9" fmla="*/ 715296 h 1327356"/>
              <a:gd name="connsiteX10" fmla="*/ 796413 w 1327356"/>
              <a:gd name="connsiteY10" fmla="*/ 715296 h 1327356"/>
              <a:gd name="connsiteX11" fmla="*/ 707923 w 1327356"/>
              <a:gd name="connsiteY11" fmla="*/ 626806 h 1327356"/>
              <a:gd name="connsiteX12" fmla="*/ 796413 w 1327356"/>
              <a:gd name="connsiteY12" fmla="*/ 538316 h 1327356"/>
              <a:gd name="connsiteX13" fmla="*/ 1063447 w 1327356"/>
              <a:gd name="connsiteY13" fmla="*/ 538316 h 1327356"/>
              <a:gd name="connsiteX14" fmla="*/ 1051505 w 1327356"/>
              <a:gd name="connsiteY14" fmla="*/ 499843 h 1327356"/>
              <a:gd name="connsiteX15" fmla="*/ 663677 w 1327356"/>
              <a:gd name="connsiteY15" fmla="*/ 242774 h 1327356"/>
              <a:gd name="connsiteX16" fmla="*/ 242773 w 1327356"/>
              <a:gd name="connsiteY16" fmla="*/ 663678 h 1327356"/>
              <a:gd name="connsiteX17" fmla="*/ 663677 w 1327356"/>
              <a:gd name="connsiteY17" fmla="*/ 1084582 h 1327356"/>
              <a:gd name="connsiteX18" fmla="*/ 1055386 w 1327356"/>
              <a:gd name="connsiteY18" fmla="*/ 818013 h 1327356"/>
              <a:gd name="connsiteX19" fmla="*/ 1058911 w 1327356"/>
              <a:gd name="connsiteY19" fmla="*/ 806145 h 1327356"/>
              <a:gd name="connsiteX20" fmla="*/ 1311168 w 1327356"/>
              <a:gd name="connsiteY20" fmla="*/ 806145 h 1327356"/>
              <a:gd name="connsiteX21" fmla="*/ 1275201 w 1327356"/>
              <a:gd name="connsiteY21" fmla="*/ 922011 h 1327356"/>
              <a:gd name="connsiteX22" fmla="*/ 663678 w 1327356"/>
              <a:gd name="connsiteY22" fmla="*/ 1327356 h 1327356"/>
              <a:gd name="connsiteX23" fmla="*/ 0 w 1327356"/>
              <a:gd name="connsiteY23" fmla="*/ 663678 h 1327356"/>
              <a:gd name="connsiteX24" fmla="*/ 663678 w 1327356"/>
              <a:gd name="connsiteY24" fmla="*/ 0 h 13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27356" h="1327356">
                <a:moveTo>
                  <a:pt x="663678" y="0"/>
                </a:moveTo>
                <a:cubicBezTo>
                  <a:pt x="984400" y="0"/>
                  <a:pt x="1251987" y="227497"/>
                  <a:pt x="1313873" y="529924"/>
                </a:cubicBezTo>
                <a:lnTo>
                  <a:pt x="1320126" y="591953"/>
                </a:lnTo>
                <a:lnTo>
                  <a:pt x="1320401" y="592362"/>
                </a:lnTo>
                <a:cubicBezTo>
                  <a:pt x="1324879" y="602949"/>
                  <a:pt x="1327355" y="614588"/>
                  <a:pt x="1327355" y="626806"/>
                </a:cubicBezTo>
                <a:lnTo>
                  <a:pt x="1324877" y="639082"/>
                </a:lnTo>
                <a:lnTo>
                  <a:pt x="1327356" y="663678"/>
                </a:lnTo>
                <a:lnTo>
                  <a:pt x="1322153" y="715296"/>
                </a:lnTo>
                <a:lnTo>
                  <a:pt x="1079378" y="715296"/>
                </a:lnTo>
                <a:lnTo>
                  <a:pt x="887610" y="715296"/>
                </a:lnTo>
                <a:lnTo>
                  <a:pt x="796413" y="715296"/>
                </a:lnTo>
                <a:cubicBezTo>
                  <a:pt x="747541" y="715296"/>
                  <a:pt x="707923" y="675678"/>
                  <a:pt x="707923" y="626806"/>
                </a:cubicBezTo>
                <a:cubicBezTo>
                  <a:pt x="707923" y="577934"/>
                  <a:pt x="747541" y="538316"/>
                  <a:pt x="796413" y="538316"/>
                </a:cubicBezTo>
                <a:lnTo>
                  <a:pt x="1063447" y="538316"/>
                </a:lnTo>
                <a:lnTo>
                  <a:pt x="1051505" y="499843"/>
                </a:lnTo>
                <a:cubicBezTo>
                  <a:pt x="987608" y="348774"/>
                  <a:pt x="838021" y="242774"/>
                  <a:pt x="663677" y="242774"/>
                </a:cubicBezTo>
                <a:cubicBezTo>
                  <a:pt x="431218" y="242774"/>
                  <a:pt x="242773" y="431219"/>
                  <a:pt x="242773" y="663678"/>
                </a:cubicBezTo>
                <a:cubicBezTo>
                  <a:pt x="242773" y="896137"/>
                  <a:pt x="431218" y="1084582"/>
                  <a:pt x="663677" y="1084582"/>
                </a:cubicBezTo>
                <a:cubicBezTo>
                  <a:pt x="841654" y="1084582"/>
                  <a:pt x="993830" y="974119"/>
                  <a:pt x="1055386" y="818013"/>
                </a:cubicBezTo>
                <a:lnTo>
                  <a:pt x="1058911" y="806145"/>
                </a:lnTo>
                <a:lnTo>
                  <a:pt x="1311168" y="806145"/>
                </a:lnTo>
                <a:lnTo>
                  <a:pt x="1275201" y="922011"/>
                </a:lnTo>
                <a:cubicBezTo>
                  <a:pt x="1174449" y="1160215"/>
                  <a:pt x="938583" y="1327356"/>
                  <a:pt x="663678" y="1327356"/>
                </a:cubicBezTo>
                <a:cubicBezTo>
                  <a:pt x="297139" y="1327356"/>
                  <a:pt x="0" y="1030217"/>
                  <a:pt x="0" y="663678"/>
                </a:cubicBezTo>
                <a:cubicBezTo>
                  <a:pt x="0" y="297139"/>
                  <a:pt x="297139" y="0"/>
                  <a:pt x="66367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410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C5C2D185-5A21-4A04-8DB6-973FE34B8DDD}"/>
              </a:ext>
            </a:extLst>
          </p:cNvPr>
          <p:cNvSpPr/>
          <p:nvPr/>
        </p:nvSpPr>
        <p:spPr>
          <a:xfrm>
            <a:off x="742950" y="1129733"/>
            <a:ext cx="2159446" cy="2229644"/>
          </a:xfrm>
          <a:custGeom>
            <a:avLst/>
            <a:gdLst>
              <a:gd name="connsiteX0" fmla="*/ 908859 w 2159446"/>
              <a:gd name="connsiteY0" fmla="*/ 114304 h 2229644"/>
              <a:gd name="connsiteX1" fmla="*/ 568814 w 2159446"/>
              <a:gd name="connsiteY1" fmla="*/ 182990 h 2229644"/>
              <a:gd name="connsiteX2" fmla="*/ 526057 w 2159446"/>
              <a:gd name="connsiteY2" fmla="*/ 204468 h 2229644"/>
              <a:gd name="connsiteX3" fmla="*/ 524353 w 2159446"/>
              <a:gd name="connsiteY3" fmla="*/ 205641 h 2229644"/>
              <a:gd name="connsiteX4" fmla="*/ 104775 w 2159446"/>
              <a:gd name="connsiteY4" fmla="*/ 1023690 h 2229644"/>
              <a:gd name="connsiteX5" fmla="*/ 1257755 w 2159446"/>
              <a:gd name="connsiteY5" fmla="*/ 2083821 h 2229644"/>
              <a:gd name="connsiteX6" fmla="*/ 1600615 w 2159446"/>
              <a:gd name="connsiteY6" fmla="*/ 2036160 h 2229644"/>
              <a:gd name="connsiteX7" fmla="*/ 1653154 w 2159446"/>
              <a:gd name="connsiteY7" fmla="*/ 2018479 h 2229644"/>
              <a:gd name="connsiteX8" fmla="*/ 1683870 w 2159446"/>
              <a:gd name="connsiteY8" fmla="*/ 1992460 h 2229644"/>
              <a:gd name="connsiteX9" fmla="*/ 1782745 w 2159446"/>
              <a:gd name="connsiteY9" fmla="*/ 1748241 h 2229644"/>
              <a:gd name="connsiteX10" fmla="*/ 1782745 w 2159446"/>
              <a:gd name="connsiteY10" fmla="*/ 1573800 h 2229644"/>
              <a:gd name="connsiteX11" fmla="*/ 1910703 w 2159446"/>
              <a:gd name="connsiteY11" fmla="*/ 1573800 h 2229644"/>
              <a:gd name="connsiteX12" fmla="*/ 1983405 w 2159446"/>
              <a:gd name="connsiteY12" fmla="*/ 1373192 h 2229644"/>
              <a:gd name="connsiteX13" fmla="*/ 1782745 w 2159446"/>
              <a:gd name="connsiteY13" fmla="*/ 1027216 h 2229644"/>
              <a:gd name="connsiteX14" fmla="*/ 1782745 w 2159446"/>
              <a:gd name="connsiteY14" fmla="*/ 1015586 h 2229644"/>
              <a:gd name="connsiteX15" fmla="*/ 1355253 w 2159446"/>
              <a:gd name="connsiteY15" fmla="*/ 236413 h 2229644"/>
              <a:gd name="connsiteX16" fmla="*/ 908859 w 2159446"/>
              <a:gd name="connsiteY16" fmla="*/ 114304 h 2229644"/>
              <a:gd name="connsiteX17" fmla="*/ 910050 w 2159446"/>
              <a:gd name="connsiteY17" fmla="*/ 0 h 2229644"/>
              <a:gd name="connsiteX18" fmla="*/ 1415273 w 2159446"/>
              <a:gd name="connsiteY18" fmla="*/ 138237 h 2229644"/>
              <a:gd name="connsiteX19" fmla="*/ 1899102 w 2159446"/>
              <a:gd name="connsiteY19" fmla="*/ 1020320 h 2229644"/>
              <a:gd name="connsiteX20" fmla="*/ 1899102 w 2159446"/>
              <a:gd name="connsiteY20" fmla="*/ 1033486 h 2229644"/>
              <a:gd name="connsiteX21" fmla="*/ 2126206 w 2159446"/>
              <a:gd name="connsiteY21" fmla="*/ 1425157 h 2229644"/>
              <a:gd name="connsiteX22" fmla="*/ 2043922 w 2159446"/>
              <a:gd name="connsiteY22" fmla="*/ 1652261 h 2229644"/>
              <a:gd name="connsiteX23" fmla="*/ 1899102 w 2159446"/>
              <a:gd name="connsiteY23" fmla="*/ 1652261 h 2229644"/>
              <a:gd name="connsiteX24" fmla="*/ 1899102 w 2159446"/>
              <a:gd name="connsiteY24" fmla="*/ 1849742 h 2229644"/>
              <a:gd name="connsiteX25" fmla="*/ 1787196 w 2159446"/>
              <a:gd name="connsiteY25" fmla="*/ 2126216 h 2229644"/>
              <a:gd name="connsiteX26" fmla="*/ 1752432 w 2159446"/>
              <a:gd name="connsiteY26" fmla="*/ 2155672 h 2229644"/>
              <a:gd name="connsiteX27" fmla="*/ 1692970 w 2159446"/>
              <a:gd name="connsiteY27" fmla="*/ 2175688 h 2229644"/>
              <a:gd name="connsiteX28" fmla="*/ 1304925 w 2159446"/>
              <a:gd name="connsiteY28" fmla="*/ 2229644 h 2229644"/>
              <a:gd name="connsiteX29" fmla="*/ 0 w 2159446"/>
              <a:gd name="connsiteY29" fmla="*/ 1029494 h 2229644"/>
              <a:gd name="connsiteX30" fmla="*/ 474872 w 2159446"/>
              <a:gd name="connsiteY30" fmla="*/ 103400 h 2229644"/>
              <a:gd name="connsiteX31" fmla="*/ 476801 w 2159446"/>
              <a:gd name="connsiteY31" fmla="*/ 102073 h 2229644"/>
              <a:gd name="connsiteX32" fmla="*/ 525192 w 2159446"/>
              <a:gd name="connsiteY32" fmla="*/ 77758 h 2229644"/>
              <a:gd name="connsiteX33" fmla="*/ 910050 w 2159446"/>
              <a:gd name="connsiteY33" fmla="*/ 0 h 222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159446" h="2229644">
                <a:moveTo>
                  <a:pt x="908859" y="114304"/>
                </a:moveTo>
                <a:cubicBezTo>
                  <a:pt x="793262" y="114304"/>
                  <a:pt x="677664" y="137200"/>
                  <a:pt x="568814" y="182990"/>
                </a:cubicBezTo>
                <a:lnTo>
                  <a:pt x="526057" y="204468"/>
                </a:lnTo>
                <a:lnTo>
                  <a:pt x="524353" y="205641"/>
                </a:lnTo>
                <a:cubicBezTo>
                  <a:pt x="268107" y="400084"/>
                  <a:pt x="104775" y="694349"/>
                  <a:pt x="104775" y="1023690"/>
                </a:cubicBezTo>
                <a:cubicBezTo>
                  <a:pt x="104775" y="1609185"/>
                  <a:pt x="620982" y="2083821"/>
                  <a:pt x="1257755" y="2083821"/>
                </a:cubicBezTo>
                <a:cubicBezTo>
                  <a:pt x="1377150" y="2083821"/>
                  <a:pt x="1492306" y="2067135"/>
                  <a:pt x="1600615" y="2036160"/>
                </a:cubicBezTo>
                <a:lnTo>
                  <a:pt x="1653154" y="2018479"/>
                </a:lnTo>
                <a:lnTo>
                  <a:pt x="1683870" y="1992460"/>
                </a:lnTo>
                <a:cubicBezTo>
                  <a:pt x="1747848" y="1928498"/>
                  <a:pt x="1782745" y="1838370"/>
                  <a:pt x="1782745" y="1748241"/>
                </a:cubicBezTo>
                <a:lnTo>
                  <a:pt x="1782745" y="1573800"/>
                </a:lnTo>
                <a:lnTo>
                  <a:pt x="1910703" y="1573800"/>
                </a:lnTo>
                <a:cubicBezTo>
                  <a:pt x="1986313" y="1567985"/>
                  <a:pt x="2053200" y="1480765"/>
                  <a:pt x="1983405" y="1373192"/>
                </a:cubicBezTo>
                <a:lnTo>
                  <a:pt x="1782745" y="1027216"/>
                </a:lnTo>
                <a:lnTo>
                  <a:pt x="1782745" y="1015586"/>
                </a:lnTo>
                <a:cubicBezTo>
                  <a:pt x="1794377" y="695776"/>
                  <a:pt x="1631524" y="396319"/>
                  <a:pt x="1355253" y="236413"/>
                </a:cubicBezTo>
                <a:cubicBezTo>
                  <a:pt x="1217119" y="155007"/>
                  <a:pt x="1062989" y="114304"/>
                  <a:pt x="908859" y="114304"/>
                </a:cubicBezTo>
                <a:close/>
                <a:moveTo>
                  <a:pt x="910050" y="0"/>
                </a:moveTo>
                <a:cubicBezTo>
                  <a:pt x="1084492" y="0"/>
                  <a:pt x="1258934" y="46079"/>
                  <a:pt x="1415273" y="138237"/>
                </a:cubicBezTo>
                <a:cubicBezTo>
                  <a:pt x="1727952" y="319262"/>
                  <a:pt x="1912267" y="658271"/>
                  <a:pt x="1899102" y="1020320"/>
                </a:cubicBezTo>
                <a:lnTo>
                  <a:pt x="1899102" y="1033486"/>
                </a:lnTo>
                <a:lnTo>
                  <a:pt x="2126206" y="1425157"/>
                </a:lnTo>
                <a:cubicBezTo>
                  <a:pt x="2205198" y="1546938"/>
                  <a:pt x="2129497" y="1645678"/>
                  <a:pt x="2043922" y="1652261"/>
                </a:cubicBezTo>
                <a:lnTo>
                  <a:pt x="1899102" y="1652261"/>
                </a:lnTo>
                <a:lnTo>
                  <a:pt x="1899102" y="1849742"/>
                </a:lnTo>
                <a:cubicBezTo>
                  <a:pt x="1899102" y="1951774"/>
                  <a:pt x="1859606" y="2053806"/>
                  <a:pt x="1787196" y="2126216"/>
                </a:cubicBezTo>
                <a:lnTo>
                  <a:pt x="1752432" y="2155672"/>
                </a:lnTo>
                <a:lnTo>
                  <a:pt x="1692970" y="2175688"/>
                </a:lnTo>
                <a:cubicBezTo>
                  <a:pt x="1570387" y="2210754"/>
                  <a:pt x="1440055" y="2229644"/>
                  <a:pt x="1304925" y="2229644"/>
                </a:cubicBezTo>
                <a:cubicBezTo>
                  <a:pt x="584235" y="2229644"/>
                  <a:pt x="0" y="1692319"/>
                  <a:pt x="0" y="1029494"/>
                </a:cubicBezTo>
                <a:cubicBezTo>
                  <a:pt x="0" y="656655"/>
                  <a:pt x="184856" y="323525"/>
                  <a:pt x="474872" y="103400"/>
                </a:cubicBezTo>
                <a:lnTo>
                  <a:pt x="476801" y="102073"/>
                </a:lnTo>
                <a:lnTo>
                  <a:pt x="525192" y="77758"/>
                </a:lnTo>
                <a:cubicBezTo>
                  <a:pt x="648387" y="25920"/>
                  <a:pt x="779219" y="0"/>
                  <a:pt x="91005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" name="新月形 5">
            <a:extLst>
              <a:ext uri="{FF2B5EF4-FFF2-40B4-BE49-F238E27FC236}">
                <a16:creationId xmlns:a16="http://schemas.microsoft.com/office/drawing/2014/main" id="{EA7946F8-69FA-4F4B-B44D-3AD806AFE27C}"/>
              </a:ext>
            </a:extLst>
          </p:cNvPr>
          <p:cNvSpPr/>
          <p:nvPr/>
        </p:nvSpPr>
        <p:spPr>
          <a:xfrm>
            <a:off x="1128864" y="1704596"/>
            <a:ext cx="476250" cy="616291"/>
          </a:xfrm>
          <a:prstGeom prst="moon">
            <a:avLst>
              <a:gd name="adj" fmla="val 1897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066F05A7-2D58-40D4-893E-2954F3905BCE}"/>
              </a:ext>
            </a:extLst>
          </p:cNvPr>
          <p:cNvSpPr/>
          <p:nvPr/>
        </p:nvSpPr>
        <p:spPr>
          <a:xfrm>
            <a:off x="1803835" y="1848565"/>
            <a:ext cx="332263" cy="332263"/>
          </a:xfrm>
          <a:custGeom>
            <a:avLst/>
            <a:gdLst>
              <a:gd name="connsiteX0" fmla="*/ 663678 w 1327356"/>
              <a:gd name="connsiteY0" fmla="*/ 0 h 1327356"/>
              <a:gd name="connsiteX1" fmla="*/ 1313873 w 1327356"/>
              <a:gd name="connsiteY1" fmla="*/ 529924 h 1327356"/>
              <a:gd name="connsiteX2" fmla="*/ 1320126 w 1327356"/>
              <a:gd name="connsiteY2" fmla="*/ 591953 h 1327356"/>
              <a:gd name="connsiteX3" fmla="*/ 1320401 w 1327356"/>
              <a:gd name="connsiteY3" fmla="*/ 592362 h 1327356"/>
              <a:gd name="connsiteX4" fmla="*/ 1327355 w 1327356"/>
              <a:gd name="connsiteY4" fmla="*/ 626806 h 1327356"/>
              <a:gd name="connsiteX5" fmla="*/ 1324877 w 1327356"/>
              <a:gd name="connsiteY5" fmla="*/ 639082 h 1327356"/>
              <a:gd name="connsiteX6" fmla="*/ 1327356 w 1327356"/>
              <a:gd name="connsiteY6" fmla="*/ 663678 h 1327356"/>
              <a:gd name="connsiteX7" fmla="*/ 1322153 w 1327356"/>
              <a:gd name="connsiteY7" fmla="*/ 715296 h 1327356"/>
              <a:gd name="connsiteX8" fmla="*/ 1079378 w 1327356"/>
              <a:gd name="connsiteY8" fmla="*/ 715296 h 1327356"/>
              <a:gd name="connsiteX9" fmla="*/ 887610 w 1327356"/>
              <a:gd name="connsiteY9" fmla="*/ 715296 h 1327356"/>
              <a:gd name="connsiteX10" fmla="*/ 796413 w 1327356"/>
              <a:gd name="connsiteY10" fmla="*/ 715296 h 1327356"/>
              <a:gd name="connsiteX11" fmla="*/ 707923 w 1327356"/>
              <a:gd name="connsiteY11" fmla="*/ 626806 h 1327356"/>
              <a:gd name="connsiteX12" fmla="*/ 796413 w 1327356"/>
              <a:gd name="connsiteY12" fmla="*/ 538316 h 1327356"/>
              <a:gd name="connsiteX13" fmla="*/ 1063447 w 1327356"/>
              <a:gd name="connsiteY13" fmla="*/ 538316 h 1327356"/>
              <a:gd name="connsiteX14" fmla="*/ 1051505 w 1327356"/>
              <a:gd name="connsiteY14" fmla="*/ 499843 h 1327356"/>
              <a:gd name="connsiteX15" fmla="*/ 663677 w 1327356"/>
              <a:gd name="connsiteY15" fmla="*/ 242774 h 1327356"/>
              <a:gd name="connsiteX16" fmla="*/ 242773 w 1327356"/>
              <a:gd name="connsiteY16" fmla="*/ 663678 h 1327356"/>
              <a:gd name="connsiteX17" fmla="*/ 663677 w 1327356"/>
              <a:gd name="connsiteY17" fmla="*/ 1084582 h 1327356"/>
              <a:gd name="connsiteX18" fmla="*/ 1055386 w 1327356"/>
              <a:gd name="connsiteY18" fmla="*/ 818013 h 1327356"/>
              <a:gd name="connsiteX19" fmla="*/ 1058911 w 1327356"/>
              <a:gd name="connsiteY19" fmla="*/ 806145 h 1327356"/>
              <a:gd name="connsiteX20" fmla="*/ 1311168 w 1327356"/>
              <a:gd name="connsiteY20" fmla="*/ 806145 h 1327356"/>
              <a:gd name="connsiteX21" fmla="*/ 1275201 w 1327356"/>
              <a:gd name="connsiteY21" fmla="*/ 922011 h 1327356"/>
              <a:gd name="connsiteX22" fmla="*/ 663678 w 1327356"/>
              <a:gd name="connsiteY22" fmla="*/ 1327356 h 1327356"/>
              <a:gd name="connsiteX23" fmla="*/ 0 w 1327356"/>
              <a:gd name="connsiteY23" fmla="*/ 663678 h 1327356"/>
              <a:gd name="connsiteX24" fmla="*/ 663678 w 1327356"/>
              <a:gd name="connsiteY24" fmla="*/ 0 h 13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27356" h="1327356">
                <a:moveTo>
                  <a:pt x="663678" y="0"/>
                </a:moveTo>
                <a:cubicBezTo>
                  <a:pt x="984400" y="0"/>
                  <a:pt x="1251987" y="227497"/>
                  <a:pt x="1313873" y="529924"/>
                </a:cubicBezTo>
                <a:lnTo>
                  <a:pt x="1320126" y="591953"/>
                </a:lnTo>
                <a:lnTo>
                  <a:pt x="1320401" y="592362"/>
                </a:lnTo>
                <a:cubicBezTo>
                  <a:pt x="1324879" y="602949"/>
                  <a:pt x="1327355" y="614588"/>
                  <a:pt x="1327355" y="626806"/>
                </a:cubicBezTo>
                <a:lnTo>
                  <a:pt x="1324877" y="639082"/>
                </a:lnTo>
                <a:lnTo>
                  <a:pt x="1327356" y="663678"/>
                </a:lnTo>
                <a:lnTo>
                  <a:pt x="1322153" y="715296"/>
                </a:lnTo>
                <a:lnTo>
                  <a:pt x="1079378" y="715296"/>
                </a:lnTo>
                <a:lnTo>
                  <a:pt x="887610" y="715296"/>
                </a:lnTo>
                <a:lnTo>
                  <a:pt x="796413" y="715296"/>
                </a:lnTo>
                <a:cubicBezTo>
                  <a:pt x="747541" y="715296"/>
                  <a:pt x="707923" y="675678"/>
                  <a:pt x="707923" y="626806"/>
                </a:cubicBezTo>
                <a:cubicBezTo>
                  <a:pt x="707923" y="577934"/>
                  <a:pt x="747541" y="538316"/>
                  <a:pt x="796413" y="538316"/>
                </a:cubicBezTo>
                <a:lnTo>
                  <a:pt x="1063447" y="538316"/>
                </a:lnTo>
                <a:lnTo>
                  <a:pt x="1051505" y="499843"/>
                </a:lnTo>
                <a:cubicBezTo>
                  <a:pt x="987608" y="348774"/>
                  <a:pt x="838021" y="242774"/>
                  <a:pt x="663677" y="242774"/>
                </a:cubicBezTo>
                <a:cubicBezTo>
                  <a:pt x="431218" y="242774"/>
                  <a:pt x="242773" y="431219"/>
                  <a:pt x="242773" y="663678"/>
                </a:cubicBezTo>
                <a:cubicBezTo>
                  <a:pt x="242773" y="896137"/>
                  <a:pt x="431218" y="1084582"/>
                  <a:pt x="663677" y="1084582"/>
                </a:cubicBezTo>
                <a:cubicBezTo>
                  <a:pt x="841654" y="1084582"/>
                  <a:pt x="993830" y="974119"/>
                  <a:pt x="1055386" y="818013"/>
                </a:cubicBezTo>
                <a:lnTo>
                  <a:pt x="1058911" y="806145"/>
                </a:lnTo>
                <a:lnTo>
                  <a:pt x="1311168" y="806145"/>
                </a:lnTo>
                <a:lnTo>
                  <a:pt x="1275201" y="922011"/>
                </a:lnTo>
                <a:cubicBezTo>
                  <a:pt x="1174449" y="1160215"/>
                  <a:pt x="938583" y="1327356"/>
                  <a:pt x="663678" y="1327356"/>
                </a:cubicBezTo>
                <a:cubicBezTo>
                  <a:pt x="297139" y="1327356"/>
                  <a:pt x="0" y="1030217"/>
                  <a:pt x="0" y="663678"/>
                </a:cubicBezTo>
                <a:cubicBezTo>
                  <a:pt x="0" y="297139"/>
                  <a:pt x="297139" y="0"/>
                  <a:pt x="66367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9228D55C-2702-4576-9F31-34E7826033E7}"/>
              </a:ext>
            </a:extLst>
          </p:cNvPr>
          <p:cNvSpPr/>
          <p:nvPr/>
        </p:nvSpPr>
        <p:spPr>
          <a:xfrm>
            <a:off x="2257454" y="1839600"/>
            <a:ext cx="332263" cy="332263"/>
          </a:xfrm>
          <a:custGeom>
            <a:avLst/>
            <a:gdLst>
              <a:gd name="connsiteX0" fmla="*/ 663678 w 1327356"/>
              <a:gd name="connsiteY0" fmla="*/ 0 h 1327356"/>
              <a:gd name="connsiteX1" fmla="*/ 1313873 w 1327356"/>
              <a:gd name="connsiteY1" fmla="*/ 529924 h 1327356"/>
              <a:gd name="connsiteX2" fmla="*/ 1320126 w 1327356"/>
              <a:gd name="connsiteY2" fmla="*/ 591953 h 1327356"/>
              <a:gd name="connsiteX3" fmla="*/ 1320401 w 1327356"/>
              <a:gd name="connsiteY3" fmla="*/ 592362 h 1327356"/>
              <a:gd name="connsiteX4" fmla="*/ 1327355 w 1327356"/>
              <a:gd name="connsiteY4" fmla="*/ 626806 h 1327356"/>
              <a:gd name="connsiteX5" fmla="*/ 1324877 w 1327356"/>
              <a:gd name="connsiteY5" fmla="*/ 639082 h 1327356"/>
              <a:gd name="connsiteX6" fmla="*/ 1327356 w 1327356"/>
              <a:gd name="connsiteY6" fmla="*/ 663678 h 1327356"/>
              <a:gd name="connsiteX7" fmla="*/ 1322153 w 1327356"/>
              <a:gd name="connsiteY7" fmla="*/ 715296 h 1327356"/>
              <a:gd name="connsiteX8" fmla="*/ 1079378 w 1327356"/>
              <a:gd name="connsiteY8" fmla="*/ 715296 h 1327356"/>
              <a:gd name="connsiteX9" fmla="*/ 887610 w 1327356"/>
              <a:gd name="connsiteY9" fmla="*/ 715296 h 1327356"/>
              <a:gd name="connsiteX10" fmla="*/ 796413 w 1327356"/>
              <a:gd name="connsiteY10" fmla="*/ 715296 h 1327356"/>
              <a:gd name="connsiteX11" fmla="*/ 707923 w 1327356"/>
              <a:gd name="connsiteY11" fmla="*/ 626806 h 1327356"/>
              <a:gd name="connsiteX12" fmla="*/ 796413 w 1327356"/>
              <a:gd name="connsiteY12" fmla="*/ 538316 h 1327356"/>
              <a:gd name="connsiteX13" fmla="*/ 1063447 w 1327356"/>
              <a:gd name="connsiteY13" fmla="*/ 538316 h 1327356"/>
              <a:gd name="connsiteX14" fmla="*/ 1051505 w 1327356"/>
              <a:gd name="connsiteY14" fmla="*/ 499843 h 1327356"/>
              <a:gd name="connsiteX15" fmla="*/ 663677 w 1327356"/>
              <a:gd name="connsiteY15" fmla="*/ 242774 h 1327356"/>
              <a:gd name="connsiteX16" fmla="*/ 242773 w 1327356"/>
              <a:gd name="connsiteY16" fmla="*/ 663678 h 1327356"/>
              <a:gd name="connsiteX17" fmla="*/ 663677 w 1327356"/>
              <a:gd name="connsiteY17" fmla="*/ 1084582 h 1327356"/>
              <a:gd name="connsiteX18" fmla="*/ 1055386 w 1327356"/>
              <a:gd name="connsiteY18" fmla="*/ 818013 h 1327356"/>
              <a:gd name="connsiteX19" fmla="*/ 1058911 w 1327356"/>
              <a:gd name="connsiteY19" fmla="*/ 806145 h 1327356"/>
              <a:gd name="connsiteX20" fmla="*/ 1311168 w 1327356"/>
              <a:gd name="connsiteY20" fmla="*/ 806145 h 1327356"/>
              <a:gd name="connsiteX21" fmla="*/ 1275201 w 1327356"/>
              <a:gd name="connsiteY21" fmla="*/ 922011 h 1327356"/>
              <a:gd name="connsiteX22" fmla="*/ 663678 w 1327356"/>
              <a:gd name="connsiteY22" fmla="*/ 1327356 h 1327356"/>
              <a:gd name="connsiteX23" fmla="*/ 0 w 1327356"/>
              <a:gd name="connsiteY23" fmla="*/ 663678 h 1327356"/>
              <a:gd name="connsiteX24" fmla="*/ 663678 w 1327356"/>
              <a:gd name="connsiteY24" fmla="*/ 0 h 13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27356" h="1327356">
                <a:moveTo>
                  <a:pt x="663678" y="0"/>
                </a:moveTo>
                <a:cubicBezTo>
                  <a:pt x="984400" y="0"/>
                  <a:pt x="1251987" y="227497"/>
                  <a:pt x="1313873" y="529924"/>
                </a:cubicBezTo>
                <a:lnTo>
                  <a:pt x="1320126" y="591953"/>
                </a:lnTo>
                <a:lnTo>
                  <a:pt x="1320401" y="592362"/>
                </a:lnTo>
                <a:cubicBezTo>
                  <a:pt x="1324879" y="602949"/>
                  <a:pt x="1327355" y="614588"/>
                  <a:pt x="1327355" y="626806"/>
                </a:cubicBezTo>
                <a:lnTo>
                  <a:pt x="1324877" y="639082"/>
                </a:lnTo>
                <a:lnTo>
                  <a:pt x="1327356" y="663678"/>
                </a:lnTo>
                <a:lnTo>
                  <a:pt x="1322153" y="715296"/>
                </a:lnTo>
                <a:lnTo>
                  <a:pt x="1079378" y="715296"/>
                </a:lnTo>
                <a:lnTo>
                  <a:pt x="887610" y="715296"/>
                </a:lnTo>
                <a:lnTo>
                  <a:pt x="796413" y="715296"/>
                </a:lnTo>
                <a:cubicBezTo>
                  <a:pt x="747541" y="715296"/>
                  <a:pt x="707923" y="675678"/>
                  <a:pt x="707923" y="626806"/>
                </a:cubicBezTo>
                <a:cubicBezTo>
                  <a:pt x="707923" y="577934"/>
                  <a:pt x="747541" y="538316"/>
                  <a:pt x="796413" y="538316"/>
                </a:cubicBezTo>
                <a:lnTo>
                  <a:pt x="1063447" y="538316"/>
                </a:lnTo>
                <a:lnTo>
                  <a:pt x="1051505" y="499843"/>
                </a:lnTo>
                <a:cubicBezTo>
                  <a:pt x="987608" y="348774"/>
                  <a:pt x="838021" y="242774"/>
                  <a:pt x="663677" y="242774"/>
                </a:cubicBezTo>
                <a:cubicBezTo>
                  <a:pt x="431218" y="242774"/>
                  <a:pt x="242773" y="431219"/>
                  <a:pt x="242773" y="663678"/>
                </a:cubicBezTo>
                <a:cubicBezTo>
                  <a:pt x="242773" y="896137"/>
                  <a:pt x="431218" y="1084582"/>
                  <a:pt x="663677" y="1084582"/>
                </a:cubicBezTo>
                <a:cubicBezTo>
                  <a:pt x="841654" y="1084582"/>
                  <a:pt x="993830" y="974119"/>
                  <a:pt x="1055386" y="818013"/>
                </a:cubicBezTo>
                <a:lnTo>
                  <a:pt x="1058911" y="806145"/>
                </a:lnTo>
                <a:lnTo>
                  <a:pt x="1311168" y="806145"/>
                </a:lnTo>
                <a:lnTo>
                  <a:pt x="1275201" y="922011"/>
                </a:lnTo>
                <a:cubicBezTo>
                  <a:pt x="1174449" y="1160215"/>
                  <a:pt x="938583" y="1327356"/>
                  <a:pt x="663678" y="1327356"/>
                </a:cubicBezTo>
                <a:cubicBezTo>
                  <a:pt x="297139" y="1327356"/>
                  <a:pt x="0" y="1030217"/>
                  <a:pt x="0" y="663678"/>
                </a:cubicBezTo>
                <a:cubicBezTo>
                  <a:pt x="0" y="297139"/>
                  <a:pt x="297139" y="0"/>
                  <a:pt x="66367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304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>
            <a:extLst>
              <a:ext uri="{FF2B5EF4-FFF2-40B4-BE49-F238E27FC236}">
                <a16:creationId xmlns:a16="http://schemas.microsoft.com/office/drawing/2014/main" id="{4CD1E6DD-58A2-46FC-8DB5-400FC37284E3}"/>
              </a:ext>
            </a:extLst>
          </p:cNvPr>
          <p:cNvSpPr/>
          <p:nvPr/>
        </p:nvSpPr>
        <p:spPr>
          <a:xfrm>
            <a:off x="356319" y="806820"/>
            <a:ext cx="2957036" cy="2922287"/>
          </a:xfrm>
          <a:prstGeom prst="ellipse">
            <a:avLst/>
          </a:prstGeom>
          <a:solidFill>
            <a:srgbClr val="1E9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C5C2D185-5A21-4A04-8DB6-973FE34B8DDD}"/>
              </a:ext>
            </a:extLst>
          </p:cNvPr>
          <p:cNvSpPr/>
          <p:nvPr/>
        </p:nvSpPr>
        <p:spPr>
          <a:xfrm>
            <a:off x="742950" y="1129733"/>
            <a:ext cx="2159446" cy="2229644"/>
          </a:xfrm>
          <a:custGeom>
            <a:avLst/>
            <a:gdLst>
              <a:gd name="connsiteX0" fmla="*/ 908859 w 2159446"/>
              <a:gd name="connsiteY0" fmla="*/ 114304 h 2229644"/>
              <a:gd name="connsiteX1" fmla="*/ 568814 w 2159446"/>
              <a:gd name="connsiteY1" fmla="*/ 182990 h 2229644"/>
              <a:gd name="connsiteX2" fmla="*/ 526057 w 2159446"/>
              <a:gd name="connsiteY2" fmla="*/ 204468 h 2229644"/>
              <a:gd name="connsiteX3" fmla="*/ 524353 w 2159446"/>
              <a:gd name="connsiteY3" fmla="*/ 205641 h 2229644"/>
              <a:gd name="connsiteX4" fmla="*/ 104775 w 2159446"/>
              <a:gd name="connsiteY4" fmla="*/ 1023690 h 2229644"/>
              <a:gd name="connsiteX5" fmla="*/ 1257755 w 2159446"/>
              <a:gd name="connsiteY5" fmla="*/ 2083821 h 2229644"/>
              <a:gd name="connsiteX6" fmla="*/ 1600615 w 2159446"/>
              <a:gd name="connsiteY6" fmla="*/ 2036160 h 2229644"/>
              <a:gd name="connsiteX7" fmla="*/ 1653154 w 2159446"/>
              <a:gd name="connsiteY7" fmla="*/ 2018479 h 2229644"/>
              <a:gd name="connsiteX8" fmla="*/ 1683870 w 2159446"/>
              <a:gd name="connsiteY8" fmla="*/ 1992460 h 2229644"/>
              <a:gd name="connsiteX9" fmla="*/ 1782745 w 2159446"/>
              <a:gd name="connsiteY9" fmla="*/ 1748241 h 2229644"/>
              <a:gd name="connsiteX10" fmla="*/ 1782745 w 2159446"/>
              <a:gd name="connsiteY10" fmla="*/ 1573800 h 2229644"/>
              <a:gd name="connsiteX11" fmla="*/ 1910703 w 2159446"/>
              <a:gd name="connsiteY11" fmla="*/ 1573800 h 2229644"/>
              <a:gd name="connsiteX12" fmla="*/ 1983405 w 2159446"/>
              <a:gd name="connsiteY12" fmla="*/ 1373192 h 2229644"/>
              <a:gd name="connsiteX13" fmla="*/ 1782745 w 2159446"/>
              <a:gd name="connsiteY13" fmla="*/ 1027216 h 2229644"/>
              <a:gd name="connsiteX14" fmla="*/ 1782745 w 2159446"/>
              <a:gd name="connsiteY14" fmla="*/ 1015586 h 2229644"/>
              <a:gd name="connsiteX15" fmla="*/ 1355253 w 2159446"/>
              <a:gd name="connsiteY15" fmla="*/ 236413 h 2229644"/>
              <a:gd name="connsiteX16" fmla="*/ 908859 w 2159446"/>
              <a:gd name="connsiteY16" fmla="*/ 114304 h 2229644"/>
              <a:gd name="connsiteX17" fmla="*/ 910050 w 2159446"/>
              <a:gd name="connsiteY17" fmla="*/ 0 h 2229644"/>
              <a:gd name="connsiteX18" fmla="*/ 1415273 w 2159446"/>
              <a:gd name="connsiteY18" fmla="*/ 138237 h 2229644"/>
              <a:gd name="connsiteX19" fmla="*/ 1899102 w 2159446"/>
              <a:gd name="connsiteY19" fmla="*/ 1020320 h 2229644"/>
              <a:gd name="connsiteX20" fmla="*/ 1899102 w 2159446"/>
              <a:gd name="connsiteY20" fmla="*/ 1033486 h 2229644"/>
              <a:gd name="connsiteX21" fmla="*/ 2126206 w 2159446"/>
              <a:gd name="connsiteY21" fmla="*/ 1425157 h 2229644"/>
              <a:gd name="connsiteX22" fmla="*/ 2043922 w 2159446"/>
              <a:gd name="connsiteY22" fmla="*/ 1652261 h 2229644"/>
              <a:gd name="connsiteX23" fmla="*/ 1899102 w 2159446"/>
              <a:gd name="connsiteY23" fmla="*/ 1652261 h 2229644"/>
              <a:gd name="connsiteX24" fmla="*/ 1899102 w 2159446"/>
              <a:gd name="connsiteY24" fmla="*/ 1849742 h 2229644"/>
              <a:gd name="connsiteX25" fmla="*/ 1787196 w 2159446"/>
              <a:gd name="connsiteY25" fmla="*/ 2126216 h 2229644"/>
              <a:gd name="connsiteX26" fmla="*/ 1752432 w 2159446"/>
              <a:gd name="connsiteY26" fmla="*/ 2155672 h 2229644"/>
              <a:gd name="connsiteX27" fmla="*/ 1692970 w 2159446"/>
              <a:gd name="connsiteY27" fmla="*/ 2175688 h 2229644"/>
              <a:gd name="connsiteX28" fmla="*/ 1304925 w 2159446"/>
              <a:gd name="connsiteY28" fmla="*/ 2229644 h 2229644"/>
              <a:gd name="connsiteX29" fmla="*/ 0 w 2159446"/>
              <a:gd name="connsiteY29" fmla="*/ 1029494 h 2229644"/>
              <a:gd name="connsiteX30" fmla="*/ 474872 w 2159446"/>
              <a:gd name="connsiteY30" fmla="*/ 103400 h 2229644"/>
              <a:gd name="connsiteX31" fmla="*/ 476801 w 2159446"/>
              <a:gd name="connsiteY31" fmla="*/ 102073 h 2229644"/>
              <a:gd name="connsiteX32" fmla="*/ 525192 w 2159446"/>
              <a:gd name="connsiteY32" fmla="*/ 77758 h 2229644"/>
              <a:gd name="connsiteX33" fmla="*/ 910050 w 2159446"/>
              <a:gd name="connsiteY33" fmla="*/ 0 h 222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159446" h="2229644">
                <a:moveTo>
                  <a:pt x="908859" y="114304"/>
                </a:moveTo>
                <a:cubicBezTo>
                  <a:pt x="793262" y="114304"/>
                  <a:pt x="677664" y="137200"/>
                  <a:pt x="568814" y="182990"/>
                </a:cubicBezTo>
                <a:lnTo>
                  <a:pt x="526057" y="204468"/>
                </a:lnTo>
                <a:lnTo>
                  <a:pt x="524353" y="205641"/>
                </a:lnTo>
                <a:cubicBezTo>
                  <a:pt x="268107" y="400084"/>
                  <a:pt x="104775" y="694349"/>
                  <a:pt x="104775" y="1023690"/>
                </a:cubicBezTo>
                <a:cubicBezTo>
                  <a:pt x="104775" y="1609185"/>
                  <a:pt x="620982" y="2083821"/>
                  <a:pt x="1257755" y="2083821"/>
                </a:cubicBezTo>
                <a:cubicBezTo>
                  <a:pt x="1377150" y="2083821"/>
                  <a:pt x="1492306" y="2067135"/>
                  <a:pt x="1600615" y="2036160"/>
                </a:cubicBezTo>
                <a:lnTo>
                  <a:pt x="1653154" y="2018479"/>
                </a:lnTo>
                <a:lnTo>
                  <a:pt x="1683870" y="1992460"/>
                </a:lnTo>
                <a:cubicBezTo>
                  <a:pt x="1747848" y="1928498"/>
                  <a:pt x="1782745" y="1838370"/>
                  <a:pt x="1782745" y="1748241"/>
                </a:cubicBezTo>
                <a:lnTo>
                  <a:pt x="1782745" y="1573800"/>
                </a:lnTo>
                <a:lnTo>
                  <a:pt x="1910703" y="1573800"/>
                </a:lnTo>
                <a:cubicBezTo>
                  <a:pt x="1986313" y="1567985"/>
                  <a:pt x="2053200" y="1480765"/>
                  <a:pt x="1983405" y="1373192"/>
                </a:cubicBezTo>
                <a:lnTo>
                  <a:pt x="1782745" y="1027216"/>
                </a:lnTo>
                <a:lnTo>
                  <a:pt x="1782745" y="1015586"/>
                </a:lnTo>
                <a:cubicBezTo>
                  <a:pt x="1794377" y="695776"/>
                  <a:pt x="1631524" y="396319"/>
                  <a:pt x="1355253" y="236413"/>
                </a:cubicBezTo>
                <a:cubicBezTo>
                  <a:pt x="1217119" y="155007"/>
                  <a:pt x="1062989" y="114304"/>
                  <a:pt x="908859" y="114304"/>
                </a:cubicBezTo>
                <a:close/>
                <a:moveTo>
                  <a:pt x="910050" y="0"/>
                </a:moveTo>
                <a:cubicBezTo>
                  <a:pt x="1084492" y="0"/>
                  <a:pt x="1258934" y="46079"/>
                  <a:pt x="1415273" y="138237"/>
                </a:cubicBezTo>
                <a:cubicBezTo>
                  <a:pt x="1727952" y="319262"/>
                  <a:pt x="1912267" y="658271"/>
                  <a:pt x="1899102" y="1020320"/>
                </a:cubicBezTo>
                <a:lnTo>
                  <a:pt x="1899102" y="1033486"/>
                </a:lnTo>
                <a:lnTo>
                  <a:pt x="2126206" y="1425157"/>
                </a:lnTo>
                <a:cubicBezTo>
                  <a:pt x="2205198" y="1546938"/>
                  <a:pt x="2129497" y="1645678"/>
                  <a:pt x="2043922" y="1652261"/>
                </a:cubicBezTo>
                <a:lnTo>
                  <a:pt x="1899102" y="1652261"/>
                </a:lnTo>
                <a:lnTo>
                  <a:pt x="1899102" y="1849742"/>
                </a:lnTo>
                <a:cubicBezTo>
                  <a:pt x="1899102" y="1951774"/>
                  <a:pt x="1859606" y="2053806"/>
                  <a:pt x="1787196" y="2126216"/>
                </a:cubicBezTo>
                <a:lnTo>
                  <a:pt x="1752432" y="2155672"/>
                </a:lnTo>
                <a:lnTo>
                  <a:pt x="1692970" y="2175688"/>
                </a:lnTo>
                <a:cubicBezTo>
                  <a:pt x="1570387" y="2210754"/>
                  <a:pt x="1440055" y="2229644"/>
                  <a:pt x="1304925" y="2229644"/>
                </a:cubicBezTo>
                <a:cubicBezTo>
                  <a:pt x="584235" y="2229644"/>
                  <a:pt x="0" y="1692319"/>
                  <a:pt x="0" y="1029494"/>
                </a:cubicBezTo>
                <a:cubicBezTo>
                  <a:pt x="0" y="656655"/>
                  <a:pt x="184856" y="323525"/>
                  <a:pt x="474872" y="103400"/>
                </a:cubicBezTo>
                <a:lnTo>
                  <a:pt x="476801" y="102073"/>
                </a:lnTo>
                <a:lnTo>
                  <a:pt x="525192" y="77758"/>
                </a:lnTo>
                <a:cubicBezTo>
                  <a:pt x="648387" y="25920"/>
                  <a:pt x="779219" y="0"/>
                  <a:pt x="910050" y="0"/>
                </a:cubicBezTo>
                <a:close/>
              </a:path>
            </a:pathLst>
          </a:custGeom>
          <a:solidFill>
            <a:srgbClr val="E6F5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" name="新月形 5">
            <a:extLst>
              <a:ext uri="{FF2B5EF4-FFF2-40B4-BE49-F238E27FC236}">
                <a16:creationId xmlns:a16="http://schemas.microsoft.com/office/drawing/2014/main" id="{EA7946F8-69FA-4F4B-B44D-3AD806AFE27C}"/>
              </a:ext>
            </a:extLst>
          </p:cNvPr>
          <p:cNvSpPr/>
          <p:nvPr/>
        </p:nvSpPr>
        <p:spPr>
          <a:xfrm>
            <a:off x="1128864" y="1704596"/>
            <a:ext cx="476250" cy="616291"/>
          </a:xfrm>
          <a:prstGeom prst="moon">
            <a:avLst>
              <a:gd name="adj" fmla="val 18971"/>
            </a:avLst>
          </a:prstGeom>
          <a:solidFill>
            <a:srgbClr val="E6F5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066F05A7-2D58-40D4-893E-2954F3905BCE}"/>
              </a:ext>
            </a:extLst>
          </p:cNvPr>
          <p:cNvSpPr>
            <a:spLocks noChangeAspect="1"/>
          </p:cNvSpPr>
          <p:nvPr/>
        </p:nvSpPr>
        <p:spPr>
          <a:xfrm>
            <a:off x="1836109" y="1848565"/>
            <a:ext cx="252000" cy="252000"/>
          </a:xfrm>
          <a:custGeom>
            <a:avLst/>
            <a:gdLst>
              <a:gd name="connsiteX0" fmla="*/ 663678 w 1327356"/>
              <a:gd name="connsiteY0" fmla="*/ 0 h 1327356"/>
              <a:gd name="connsiteX1" fmla="*/ 1313873 w 1327356"/>
              <a:gd name="connsiteY1" fmla="*/ 529924 h 1327356"/>
              <a:gd name="connsiteX2" fmla="*/ 1320126 w 1327356"/>
              <a:gd name="connsiteY2" fmla="*/ 591953 h 1327356"/>
              <a:gd name="connsiteX3" fmla="*/ 1320401 w 1327356"/>
              <a:gd name="connsiteY3" fmla="*/ 592362 h 1327356"/>
              <a:gd name="connsiteX4" fmla="*/ 1327355 w 1327356"/>
              <a:gd name="connsiteY4" fmla="*/ 626806 h 1327356"/>
              <a:gd name="connsiteX5" fmla="*/ 1324877 w 1327356"/>
              <a:gd name="connsiteY5" fmla="*/ 639082 h 1327356"/>
              <a:gd name="connsiteX6" fmla="*/ 1327356 w 1327356"/>
              <a:gd name="connsiteY6" fmla="*/ 663678 h 1327356"/>
              <a:gd name="connsiteX7" fmla="*/ 1322153 w 1327356"/>
              <a:gd name="connsiteY7" fmla="*/ 715296 h 1327356"/>
              <a:gd name="connsiteX8" fmla="*/ 1079378 w 1327356"/>
              <a:gd name="connsiteY8" fmla="*/ 715296 h 1327356"/>
              <a:gd name="connsiteX9" fmla="*/ 887610 w 1327356"/>
              <a:gd name="connsiteY9" fmla="*/ 715296 h 1327356"/>
              <a:gd name="connsiteX10" fmla="*/ 796413 w 1327356"/>
              <a:gd name="connsiteY10" fmla="*/ 715296 h 1327356"/>
              <a:gd name="connsiteX11" fmla="*/ 707923 w 1327356"/>
              <a:gd name="connsiteY11" fmla="*/ 626806 h 1327356"/>
              <a:gd name="connsiteX12" fmla="*/ 796413 w 1327356"/>
              <a:gd name="connsiteY12" fmla="*/ 538316 h 1327356"/>
              <a:gd name="connsiteX13" fmla="*/ 1063447 w 1327356"/>
              <a:gd name="connsiteY13" fmla="*/ 538316 h 1327356"/>
              <a:gd name="connsiteX14" fmla="*/ 1051505 w 1327356"/>
              <a:gd name="connsiteY14" fmla="*/ 499843 h 1327356"/>
              <a:gd name="connsiteX15" fmla="*/ 663677 w 1327356"/>
              <a:gd name="connsiteY15" fmla="*/ 242774 h 1327356"/>
              <a:gd name="connsiteX16" fmla="*/ 242773 w 1327356"/>
              <a:gd name="connsiteY16" fmla="*/ 663678 h 1327356"/>
              <a:gd name="connsiteX17" fmla="*/ 663677 w 1327356"/>
              <a:gd name="connsiteY17" fmla="*/ 1084582 h 1327356"/>
              <a:gd name="connsiteX18" fmla="*/ 1055386 w 1327356"/>
              <a:gd name="connsiteY18" fmla="*/ 818013 h 1327356"/>
              <a:gd name="connsiteX19" fmla="*/ 1058911 w 1327356"/>
              <a:gd name="connsiteY19" fmla="*/ 806145 h 1327356"/>
              <a:gd name="connsiteX20" fmla="*/ 1311168 w 1327356"/>
              <a:gd name="connsiteY20" fmla="*/ 806145 h 1327356"/>
              <a:gd name="connsiteX21" fmla="*/ 1275201 w 1327356"/>
              <a:gd name="connsiteY21" fmla="*/ 922011 h 1327356"/>
              <a:gd name="connsiteX22" fmla="*/ 663678 w 1327356"/>
              <a:gd name="connsiteY22" fmla="*/ 1327356 h 1327356"/>
              <a:gd name="connsiteX23" fmla="*/ 0 w 1327356"/>
              <a:gd name="connsiteY23" fmla="*/ 663678 h 1327356"/>
              <a:gd name="connsiteX24" fmla="*/ 663678 w 1327356"/>
              <a:gd name="connsiteY24" fmla="*/ 0 h 13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27356" h="1327356">
                <a:moveTo>
                  <a:pt x="663678" y="0"/>
                </a:moveTo>
                <a:cubicBezTo>
                  <a:pt x="984400" y="0"/>
                  <a:pt x="1251987" y="227497"/>
                  <a:pt x="1313873" y="529924"/>
                </a:cubicBezTo>
                <a:lnTo>
                  <a:pt x="1320126" y="591953"/>
                </a:lnTo>
                <a:lnTo>
                  <a:pt x="1320401" y="592362"/>
                </a:lnTo>
                <a:cubicBezTo>
                  <a:pt x="1324879" y="602949"/>
                  <a:pt x="1327355" y="614588"/>
                  <a:pt x="1327355" y="626806"/>
                </a:cubicBezTo>
                <a:lnTo>
                  <a:pt x="1324877" y="639082"/>
                </a:lnTo>
                <a:lnTo>
                  <a:pt x="1327356" y="663678"/>
                </a:lnTo>
                <a:lnTo>
                  <a:pt x="1322153" y="715296"/>
                </a:lnTo>
                <a:lnTo>
                  <a:pt x="1079378" y="715296"/>
                </a:lnTo>
                <a:lnTo>
                  <a:pt x="887610" y="715296"/>
                </a:lnTo>
                <a:lnTo>
                  <a:pt x="796413" y="715296"/>
                </a:lnTo>
                <a:cubicBezTo>
                  <a:pt x="747541" y="715296"/>
                  <a:pt x="707923" y="675678"/>
                  <a:pt x="707923" y="626806"/>
                </a:cubicBezTo>
                <a:cubicBezTo>
                  <a:pt x="707923" y="577934"/>
                  <a:pt x="747541" y="538316"/>
                  <a:pt x="796413" y="538316"/>
                </a:cubicBezTo>
                <a:lnTo>
                  <a:pt x="1063447" y="538316"/>
                </a:lnTo>
                <a:lnTo>
                  <a:pt x="1051505" y="499843"/>
                </a:lnTo>
                <a:cubicBezTo>
                  <a:pt x="987608" y="348774"/>
                  <a:pt x="838021" y="242774"/>
                  <a:pt x="663677" y="242774"/>
                </a:cubicBezTo>
                <a:cubicBezTo>
                  <a:pt x="431218" y="242774"/>
                  <a:pt x="242773" y="431219"/>
                  <a:pt x="242773" y="663678"/>
                </a:cubicBezTo>
                <a:cubicBezTo>
                  <a:pt x="242773" y="896137"/>
                  <a:pt x="431218" y="1084582"/>
                  <a:pt x="663677" y="1084582"/>
                </a:cubicBezTo>
                <a:cubicBezTo>
                  <a:pt x="841654" y="1084582"/>
                  <a:pt x="993830" y="974119"/>
                  <a:pt x="1055386" y="818013"/>
                </a:cubicBezTo>
                <a:lnTo>
                  <a:pt x="1058911" y="806145"/>
                </a:lnTo>
                <a:lnTo>
                  <a:pt x="1311168" y="806145"/>
                </a:lnTo>
                <a:lnTo>
                  <a:pt x="1275201" y="922011"/>
                </a:lnTo>
                <a:cubicBezTo>
                  <a:pt x="1174449" y="1160215"/>
                  <a:pt x="938583" y="1327356"/>
                  <a:pt x="663678" y="1327356"/>
                </a:cubicBezTo>
                <a:cubicBezTo>
                  <a:pt x="297139" y="1327356"/>
                  <a:pt x="0" y="1030217"/>
                  <a:pt x="0" y="663678"/>
                </a:cubicBezTo>
                <a:cubicBezTo>
                  <a:pt x="0" y="297139"/>
                  <a:pt x="297139" y="0"/>
                  <a:pt x="663678" y="0"/>
                </a:cubicBezTo>
                <a:close/>
              </a:path>
            </a:pathLst>
          </a:custGeom>
          <a:solidFill>
            <a:srgbClr val="E6F5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9228D55C-2702-4576-9F31-34E7826033E7}"/>
              </a:ext>
            </a:extLst>
          </p:cNvPr>
          <p:cNvSpPr>
            <a:spLocks noChangeAspect="1"/>
          </p:cNvSpPr>
          <p:nvPr/>
        </p:nvSpPr>
        <p:spPr>
          <a:xfrm>
            <a:off x="2257454" y="1839600"/>
            <a:ext cx="252000" cy="252000"/>
          </a:xfrm>
          <a:custGeom>
            <a:avLst/>
            <a:gdLst>
              <a:gd name="connsiteX0" fmla="*/ 663678 w 1327356"/>
              <a:gd name="connsiteY0" fmla="*/ 0 h 1327356"/>
              <a:gd name="connsiteX1" fmla="*/ 1313873 w 1327356"/>
              <a:gd name="connsiteY1" fmla="*/ 529924 h 1327356"/>
              <a:gd name="connsiteX2" fmla="*/ 1320126 w 1327356"/>
              <a:gd name="connsiteY2" fmla="*/ 591953 h 1327356"/>
              <a:gd name="connsiteX3" fmla="*/ 1320401 w 1327356"/>
              <a:gd name="connsiteY3" fmla="*/ 592362 h 1327356"/>
              <a:gd name="connsiteX4" fmla="*/ 1327355 w 1327356"/>
              <a:gd name="connsiteY4" fmla="*/ 626806 h 1327356"/>
              <a:gd name="connsiteX5" fmla="*/ 1324877 w 1327356"/>
              <a:gd name="connsiteY5" fmla="*/ 639082 h 1327356"/>
              <a:gd name="connsiteX6" fmla="*/ 1327356 w 1327356"/>
              <a:gd name="connsiteY6" fmla="*/ 663678 h 1327356"/>
              <a:gd name="connsiteX7" fmla="*/ 1322153 w 1327356"/>
              <a:gd name="connsiteY7" fmla="*/ 715296 h 1327356"/>
              <a:gd name="connsiteX8" fmla="*/ 1079378 w 1327356"/>
              <a:gd name="connsiteY8" fmla="*/ 715296 h 1327356"/>
              <a:gd name="connsiteX9" fmla="*/ 887610 w 1327356"/>
              <a:gd name="connsiteY9" fmla="*/ 715296 h 1327356"/>
              <a:gd name="connsiteX10" fmla="*/ 796413 w 1327356"/>
              <a:gd name="connsiteY10" fmla="*/ 715296 h 1327356"/>
              <a:gd name="connsiteX11" fmla="*/ 707923 w 1327356"/>
              <a:gd name="connsiteY11" fmla="*/ 626806 h 1327356"/>
              <a:gd name="connsiteX12" fmla="*/ 796413 w 1327356"/>
              <a:gd name="connsiteY12" fmla="*/ 538316 h 1327356"/>
              <a:gd name="connsiteX13" fmla="*/ 1063447 w 1327356"/>
              <a:gd name="connsiteY13" fmla="*/ 538316 h 1327356"/>
              <a:gd name="connsiteX14" fmla="*/ 1051505 w 1327356"/>
              <a:gd name="connsiteY14" fmla="*/ 499843 h 1327356"/>
              <a:gd name="connsiteX15" fmla="*/ 663677 w 1327356"/>
              <a:gd name="connsiteY15" fmla="*/ 242774 h 1327356"/>
              <a:gd name="connsiteX16" fmla="*/ 242773 w 1327356"/>
              <a:gd name="connsiteY16" fmla="*/ 663678 h 1327356"/>
              <a:gd name="connsiteX17" fmla="*/ 663677 w 1327356"/>
              <a:gd name="connsiteY17" fmla="*/ 1084582 h 1327356"/>
              <a:gd name="connsiteX18" fmla="*/ 1055386 w 1327356"/>
              <a:gd name="connsiteY18" fmla="*/ 818013 h 1327356"/>
              <a:gd name="connsiteX19" fmla="*/ 1058911 w 1327356"/>
              <a:gd name="connsiteY19" fmla="*/ 806145 h 1327356"/>
              <a:gd name="connsiteX20" fmla="*/ 1311168 w 1327356"/>
              <a:gd name="connsiteY20" fmla="*/ 806145 h 1327356"/>
              <a:gd name="connsiteX21" fmla="*/ 1275201 w 1327356"/>
              <a:gd name="connsiteY21" fmla="*/ 922011 h 1327356"/>
              <a:gd name="connsiteX22" fmla="*/ 663678 w 1327356"/>
              <a:gd name="connsiteY22" fmla="*/ 1327356 h 1327356"/>
              <a:gd name="connsiteX23" fmla="*/ 0 w 1327356"/>
              <a:gd name="connsiteY23" fmla="*/ 663678 h 1327356"/>
              <a:gd name="connsiteX24" fmla="*/ 663678 w 1327356"/>
              <a:gd name="connsiteY24" fmla="*/ 0 h 13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27356" h="1327356">
                <a:moveTo>
                  <a:pt x="663678" y="0"/>
                </a:moveTo>
                <a:cubicBezTo>
                  <a:pt x="984400" y="0"/>
                  <a:pt x="1251987" y="227497"/>
                  <a:pt x="1313873" y="529924"/>
                </a:cubicBezTo>
                <a:lnTo>
                  <a:pt x="1320126" y="591953"/>
                </a:lnTo>
                <a:lnTo>
                  <a:pt x="1320401" y="592362"/>
                </a:lnTo>
                <a:cubicBezTo>
                  <a:pt x="1324879" y="602949"/>
                  <a:pt x="1327355" y="614588"/>
                  <a:pt x="1327355" y="626806"/>
                </a:cubicBezTo>
                <a:lnTo>
                  <a:pt x="1324877" y="639082"/>
                </a:lnTo>
                <a:lnTo>
                  <a:pt x="1327356" y="663678"/>
                </a:lnTo>
                <a:lnTo>
                  <a:pt x="1322153" y="715296"/>
                </a:lnTo>
                <a:lnTo>
                  <a:pt x="1079378" y="715296"/>
                </a:lnTo>
                <a:lnTo>
                  <a:pt x="887610" y="715296"/>
                </a:lnTo>
                <a:lnTo>
                  <a:pt x="796413" y="715296"/>
                </a:lnTo>
                <a:cubicBezTo>
                  <a:pt x="747541" y="715296"/>
                  <a:pt x="707923" y="675678"/>
                  <a:pt x="707923" y="626806"/>
                </a:cubicBezTo>
                <a:cubicBezTo>
                  <a:pt x="707923" y="577934"/>
                  <a:pt x="747541" y="538316"/>
                  <a:pt x="796413" y="538316"/>
                </a:cubicBezTo>
                <a:lnTo>
                  <a:pt x="1063447" y="538316"/>
                </a:lnTo>
                <a:lnTo>
                  <a:pt x="1051505" y="499843"/>
                </a:lnTo>
                <a:cubicBezTo>
                  <a:pt x="987608" y="348774"/>
                  <a:pt x="838021" y="242774"/>
                  <a:pt x="663677" y="242774"/>
                </a:cubicBezTo>
                <a:cubicBezTo>
                  <a:pt x="431218" y="242774"/>
                  <a:pt x="242773" y="431219"/>
                  <a:pt x="242773" y="663678"/>
                </a:cubicBezTo>
                <a:cubicBezTo>
                  <a:pt x="242773" y="896137"/>
                  <a:pt x="431218" y="1084582"/>
                  <a:pt x="663677" y="1084582"/>
                </a:cubicBezTo>
                <a:cubicBezTo>
                  <a:pt x="841654" y="1084582"/>
                  <a:pt x="993830" y="974119"/>
                  <a:pt x="1055386" y="818013"/>
                </a:cubicBezTo>
                <a:lnTo>
                  <a:pt x="1058911" y="806145"/>
                </a:lnTo>
                <a:lnTo>
                  <a:pt x="1311168" y="806145"/>
                </a:lnTo>
                <a:lnTo>
                  <a:pt x="1275201" y="922011"/>
                </a:lnTo>
                <a:cubicBezTo>
                  <a:pt x="1174449" y="1160215"/>
                  <a:pt x="938583" y="1327356"/>
                  <a:pt x="663678" y="1327356"/>
                </a:cubicBezTo>
                <a:cubicBezTo>
                  <a:pt x="297139" y="1327356"/>
                  <a:pt x="0" y="1030217"/>
                  <a:pt x="0" y="663678"/>
                </a:cubicBezTo>
                <a:cubicBezTo>
                  <a:pt x="0" y="297139"/>
                  <a:pt x="297139" y="0"/>
                  <a:pt x="663678" y="0"/>
                </a:cubicBezTo>
                <a:close/>
              </a:path>
            </a:pathLst>
          </a:custGeom>
          <a:solidFill>
            <a:srgbClr val="E6F5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5FE7FE8-EEBE-42B5-8F6E-7985C345D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705" y="1967331"/>
            <a:ext cx="2956589" cy="292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84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9559</TotalTime>
  <Words>2</Words>
  <Application>Microsoft Office PowerPoint</Application>
  <PresentationFormat>宽屏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等线</vt:lpstr>
      <vt:lpstr>等线 Light</vt:lpstr>
      <vt:lpstr>Arial</vt:lpstr>
      <vt:lpstr>Bookshelf Symbol 7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Shi Cee</dc:creator>
  <cp:lastModifiedBy>Shi Cee</cp:lastModifiedBy>
  <cp:revision>12</cp:revision>
  <dcterms:created xsi:type="dcterms:W3CDTF">2024-04-30T11:52:16Z</dcterms:created>
  <dcterms:modified xsi:type="dcterms:W3CDTF">2024-05-07T03:11:28Z</dcterms:modified>
</cp:coreProperties>
</file>